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4" r:id="rId21"/>
    <p:sldId id="280" r:id="rId22"/>
    <p:sldId id="275"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1069848"/>
            <a:ext cx="7470648" cy="1470025"/>
          </a:xfrm>
        </p:spPr>
        <p:txBody>
          <a:bodyPr>
            <a:noAutofit/>
          </a:bodyPr>
          <a:lstStyle>
            <a:lvl1pPr algn="r">
              <a:defRPr sz="4800"/>
            </a:lvl1pPr>
          </a:lstStyle>
          <a:p>
            <a:r>
              <a:rPr lang="ru-RU" smtClean="0"/>
              <a:t>Образец заголовка</a:t>
            </a:r>
            <a:endParaRPr lang="en-US"/>
          </a:p>
        </p:txBody>
      </p:sp>
      <p:sp>
        <p:nvSpPr>
          <p:cNvPr id="3" name="Subtitle 2"/>
          <p:cNvSpPr>
            <a:spLocks noGrp="1"/>
          </p:cNvSpPr>
          <p:nvPr>
            <p:ph type="subTitle" idx="1"/>
          </p:nvPr>
        </p:nvSpPr>
        <p:spPr bwMode="black">
          <a:xfrm>
            <a:off x="2743200" y="384048"/>
            <a:ext cx="5943600" cy="612648"/>
          </a:xfrm>
        </p:spPr>
        <p:txBody>
          <a:bodyPr anchor="b">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grpSp>
        <p:nvGrpSpPr>
          <p:cNvPr id="7" name="Group 21"/>
          <p:cNvGrpSpPr/>
          <p:nvPr/>
        </p:nvGrpSpPr>
        <p:grpSpPr bwMode="grayWhite">
          <a:xfrm rot="19693411">
            <a:off x="3335008" y="1909248"/>
            <a:ext cx="6021229" cy="4829684"/>
            <a:chOff x="1761807" y="615248"/>
            <a:chExt cx="6021229" cy="4829684"/>
          </a:xfrm>
        </p:grpSpPr>
        <p:grpSp>
          <p:nvGrpSpPr>
            <p:cNvPr id="8" name="Group 42"/>
            <p:cNvGrpSpPr/>
            <p:nvPr userDrawn="1"/>
          </p:nvGrpSpPr>
          <p:grpSpPr bwMode="grayWhite">
            <a:xfrm>
              <a:off x="1761807" y="1695712"/>
              <a:ext cx="6021229" cy="3068566"/>
              <a:chOff x="1522575" y="779540"/>
              <a:chExt cx="6021229" cy="3068566"/>
            </a:xfrm>
          </p:grpSpPr>
          <p:sp>
            <p:nvSpPr>
              <p:cNvPr id="22"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10" name="Group 38"/>
            <p:cNvGrpSpPr/>
            <p:nvPr userDrawn="1"/>
          </p:nvGrpSpPr>
          <p:grpSpPr bwMode="grayWhite">
            <a:xfrm>
              <a:off x="3730877" y="1536192"/>
              <a:ext cx="2721357" cy="3879656"/>
              <a:chOff x="3730877" y="1536192"/>
              <a:chExt cx="2721357" cy="3879656"/>
            </a:xfrm>
          </p:grpSpPr>
          <p:sp>
            <p:nvSpPr>
              <p:cNvPr id="20"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21"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9"/>
            <p:cNvGrpSpPr/>
            <p:nvPr userDrawn="1"/>
          </p:nvGrpSpPr>
          <p:grpSpPr bwMode="grayWhite">
            <a:xfrm>
              <a:off x="2756586" y="1619763"/>
              <a:ext cx="2892850" cy="3379627"/>
              <a:chOff x="2756587" y="1619763"/>
              <a:chExt cx="2892850" cy="3379627"/>
            </a:xfrm>
          </p:grpSpPr>
          <p:sp>
            <p:nvSpPr>
              <p:cNvPr id="18"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9"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7"/>
            <p:cNvGrpSpPr/>
            <p:nvPr userDrawn="1"/>
          </p:nvGrpSpPr>
          <p:grpSpPr bwMode="grayWhite">
            <a:xfrm>
              <a:off x="3126248" y="615248"/>
              <a:ext cx="3325881" cy="2834631"/>
              <a:chOff x="3126249" y="615248"/>
              <a:chExt cx="3325881" cy="2834631"/>
            </a:xfrm>
          </p:grpSpPr>
          <p:sp>
            <p:nvSpPr>
              <p:cNvPr id="16"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7"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36"/>
            <p:cNvGrpSpPr/>
            <p:nvPr userDrawn="1"/>
          </p:nvGrpSpPr>
          <p:grpSpPr bwMode="grayWhite">
            <a:xfrm>
              <a:off x="2490231" y="1369960"/>
              <a:ext cx="4781177" cy="4074972"/>
              <a:chOff x="2490231" y="1369960"/>
              <a:chExt cx="4781177" cy="4074972"/>
            </a:xfrm>
          </p:grpSpPr>
          <p:sp>
            <p:nvSpPr>
              <p:cNvPr id="14"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dirty="0">
                  <a:solidFill>
                    <a:schemeClr val="tx1"/>
                  </a:solidFill>
                  <a:latin typeface="+mn-lt"/>
                  <a:ea typeface="+mn-ea"/>
                  <a:cs typeface="+mn-cs"/>
                </a:endParaRPr>
              </a:p>
            </p:txBody>
          </p:sp>
          <p:sp>
            <p:nvSpPr>
              <p:cNvPr id="15"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4" name="Picture 230" descr="star"/>
          <p:cNvPicPr>
            <a:picLocks noChangeAspect="1" noChangeArrowheads="1"/>
          </p:cNvPicPr>
          <p:nvPr/>
        </p:nvPicPr>
        <p:blipFill>
          <a:blip r:embed="rId2" cstate="print"/>
          <a:srcRect/>
          <a:stretch>
            <a:fillRect/>
          </a:stretch>
        </p:blipFill>
        <p:spPr bwMode="gray">
          <a:xfrm>
            <a:off x="4648200" y="4419600"/>
            <a:ext cx="895350" cy="914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black">
          <a:xfrm>
            <a:off x="7068312" y="356616"/>
            <a:ext cx="1618488"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356616"/>
            <a:ext cx="6400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457200" y="1188720"/>
            <a:ext cx="8229600" cy="4983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BE4573E-F6AE-47E8-A5D7-4BCB2A2DFF86}"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3232" y="2286000"/>
            <a:ext cx="7772400" cy="1362075"/>
          </a:xfrm>
        </p:spPr>
        <p:txBody>
          <a:bodyPr anchor="t">
            <a:noAutofit/>
          </a:bodyPr>
          <a:lstStyle>
            <a:lvl1pPr algn="ctr">
              <a:defRPr sz="4800" b="1" cap="all"/>
            </a:lvl1pPr>
          </a:lstStyle>
          <a:p>
            <a:r>
              <a:rPr lang="ru-RU" smtClean="0"/>
              <a:t>Образец заголовка</a:t>
            </a:r>
            <a:endParaRPr lang="en-US"/>
          </a:p>
        </p:txBody>
      </p:sp>
      <p:sp>
        <p:nvSpPr>
          <p:cNvPr id="3" name="Text Placeholder 2"/>
          <p:cNvSpPr>
            <a:spLocks noGrp="1"/>
          </p:cNvSpPr>
          <p:nvPr>
            <p:ph type="body" idx="1"/>
          </p:nvPr>
        </p:nvSpPr>
        <p:spPr>
          <a:xfrm>
            <a:off x="731520" y="1353312"/>
            <a:ext cx="7772400" cy="905256"/>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E4573E-F6AE-47E8-A5D7-4BCB2A2DFF86}"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3790-BC70-4AE4-8F29-A17DB58E18BB}" type="slidenum">
              <a:rPr lang="en-US" smtClean="0"/>
              <a:pPr/>
              <a:t>‹#›</a:t>
            </a:fld>
            <a:endParaRPr lang="en-US"/>
          </a:p>
        </p:txBody>
      </p:sp>
      <p:grpSp>
        <p:nvGrpSpPr>
          <p:cNvPr id="7" name="Group 21"/>
          <p:cNvGrpSpPr/>
          <p:nvPr userDrawn="1"/>
        </p:nvGrpSpPr>
        <p:grpSpPr bwMode="grayWhite">
          <a:xfrm rot="19693411">
            <a:off x="3335008" y="1909248"/>
            <a:ext cx="6021229" cy="4829684"/>
            <a:chOff x="1761807" y="615248"/>
            <a:chExt cx="6021229" cy="4829684"/>
          </a:xfrm>
        </p:grpSpPr>
        <p:grpSp>
          <p:nvGrpSpPr>
            <p:cNvPr id="8" name="Group 42"/>
            <p:cNvGrpSpPr/>
            <p:nvPr userDrawn="1"/>
          </p:nvGrpSpPr>
          <p:grpSpPr bwMode="grayWhite">
            <a:xfrm>
              <a:off x="1761807" y="1695712"/>
              <a:ext cx="6021229" cy="3068566"/>
              <a:chOff x="1522575" y="779540"/>
              <a:chExt cx="6021229" cy="3068566"/>
            </a:xfrm>
          </p:grpSpPr>
          <p:sp>
            <p:nvSpPr>
              <p:cNvPr id="22"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10" name="Group 38"/>
            <p:cNvGrpSpPr/>
            <p:nvPr userDrawn="1"/>
          </p:nvGrpSpPr>
          <p:grpSpPr bwMode="grayWhite">
            <a:xfrm>
              <a:off x="3730877" y="1536192"/>
              <a:ext cx="2721357" cy="3879656"/>
              <a:chOff x="3730877" y="1536192"/>
              <a:chExt cx="2721357" cy="3879656"/>
            </a:xfrm>
          </p:grpSpPr>
          <p:sp>
            <p:nvSpPr>
              <p:cNvPr id="20"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21"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9"/>
            <p:cNvGrpSpPr/>
            <p:nvPr userDrawn="1"/>
          </p:nvGrpSpPr>
          <p:grpSpPr bwMode="grayWhite">
            <a:xfrm>
              <a:off x="2756586" y="1619763"/>
              <a:ext cx="2892850" cy="3379627"/>
              <a:chOff x="2756587" y="1619763"/>
              <a:chExt cx="2892850" cy="3379627"/>
            </a:xfrm>
          </p:grpSpPr>
          <p:sp>
            <p:nvSpPr>
              <p:cNvPr id="18"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9"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7"/>
            <p:cNvGrpSpPr/>
            <p:nvPr userDrawn="1"/>
          </p:nvGrpSpPr>
          <p:grpSpPr bwMode="grayWhite">
            <a:xfrm>
              <a:off x="3126248" y="615248"/>
              <a:ext cx="3325881" cy="2834631"/>
              <a:chOff x="3126249" y="615248"/>
              <a:chExt cx="3325881" cy="2834631"/>
            </a:xfrm>
          </p:grpSpPr>
          <p:sp>
            <p:nvSpPr>
              <p:cNvPr id="16"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a:solidFill>
                    <a:schemeClr val="tx1"/>
                  </a:solidFill>
                  <a:latin typeface="+mn-lt"/>
                  <a:ea typeface="+mn-ea"/>
                  <a:cs typeface="+mn-cs"/>
                </a:endParaRPr>
              </a:p>
            </p:txBody>
          </p:sp>
          <p:sp>
            <p:nvSpPr>
              <p:cNvPr id="17"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36"/>
            <p:cNvGrpSpPr/>
            <p:nvPr userDrawn="1"/>
          </p:nvGrpSpPr>
          <p:grpSpPr bwMode="grayWhite">
            <a:xfrm>
              <a:off x="2490231" y="1369960"/>
              <a:ext cx="4781177" cy="4074972"/>
              <a:chOff x="2490231" y="1369960"/>
              <a:chExt cx="4781177" cy="4074972"/>
            </a:xfrm>
          </p:grpSpPr>
          <p:sp>
            <p:nvSpPr>
              <p:cNvPr id="14"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rtl="0" fontAlgn="base">
                  <a:spcBef>
                    <a:spcPct val="0"/>
                  </a:spcBef>
                  <a:spcAft>
                    <a:spcPct val="0"/>
                  </a:spcAft>
                </a:pPr>
                <a:endParaRPr lang="en-US" kern="1200" dirty="0">
                  <a:solidFill>
                    <a:schemeClr val="tx1"/>
                  </a:solidFill>
                  <a:latin typeface="+mn-lt"/>
                  <a:ea typeface="+mn-ea"/>
                  <a:cs typeface="+mn-cs"/>
                </a:endParaRPr>
              </a:p>
            </p:txBody>
          </p:sp>
          <p:sp>
            <p:nvSpPr>
              <p:cNvPr id="15"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4" name="Picture 230" descr="star"/>
          <p:cNvPicPr>
            <a:picLocks noChangeAspect="1" noChangeArrowheads="1"/>
          </p:cNvPicPr>
          <p:nvPr userDrawn="1"/>
        </p:nvPicPr>
        <p:blipFill>
          <a:blip r:embed="rId2" cstate="print"/>
          <a:srcRect/>
          <a:stretch>
            <a:fillRect/>
          </a:stretch>
        </p:blipFill>
        <p:spPr bwMode="gray">
          <a:xfrm>
            <a:off x="4648200" y="4419600"/>
            <a:ext cx="895350" cy="9144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84632"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81728"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6BE4573E-F6AE-47E8-A5D7-4BCB2A2DFF86}"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bwMode="gray">
          <a:xfrm>
            <a:off x="457200"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093976"/>
            <a:ext cx="4040188"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bwMode="gray">
          <a:xfrm>
            <a:off x="4645025"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093976"/>
            <a:ext cx="4041775"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BE4573E-F6AE-47E8-A5D7-4BCB2A2DFF86}" type="datetimeFigureOut">
              <a:rPr lang="en-US" smtClean="0"/>
              <a:pPr/>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BE4573E-F6AE-47E8-A5D7-4BCB2A2DFF86}" type="datetimeFigureOut">
              <a:rPr lang="en-US" smtClean="0"/>
              <a:pPr/>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4573E-F6AE-47E8-A5D7-4BCB2A2DFF86}" type="datetimeFigureOut">
              <a:rPr lang="en-US" smtClean="0"/>
              <a:pPr/>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6152" y="0"/>
            <a:ext cx="7470648" cy="987552"/>
          </a:xfrm>
        </p:spPr>
        <p:txBody>
          <a:bodyPr anchor="b">
            <a:normAutofit/>
          </a:bodyPr>
          <a:lstStyle>
            <a:lvl1pPr algn="l">
              <a:defRPr sz="4000" b="1"/>
            </a:lvl1pPr>
          </a:lstStyle>
          <a:p>
            <a:r>
              <a:rPr lang="ru-RU" smtClean="0"/>
              <a:t>Образец заголовка</a:t>
            </a:r>
            <a:endParaRPr lang="en-US"/>
          </a:p>
        </p:txBody>
      </p:sp>
      <p:sp>
        <p:nvSpPr>
          <p:cNvPr id="3" name="Content Placeholder 2"/>
          <p:cNvSpPr>
            <a:spLocks noGrp="1"/>
          </p:cNvSpPr>
          <p:nvPr>
            <p:ph idx="1"/>
          </p:nvPr>
        </p:nvSpPr>
        <p:spPr>
          <a:xfrm>
            <a:off x="1271016" y="1371600"/>
            <a:ext cx="4672584" cy="4855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bwMode="gray">
          <a:xfrm>
            <a:off x="6025896" y="1371600"/>
            <a:ext cx="2633472" cy="4873752"/>
          </a:xfrm>
          <a:gradFill>
            <a:gsLst>
              <a:gs pos="0">
                <a:schemeClr val="bg1">
                  <a:lumMod val="95000"/>
                  <a:alpha val="34000"/>
                </a:schemeClr>
              </a:gs>
              <a:gs pos="60000">
                <a:schemeClr val="tx2">
                  <a:lumMod val="20000"/>
                  <a:lumOff val="80000"/>
                  <a:alpha val="0"/>
                </a:schemeClr>
              </a:gs>
            </a:gsLst>
            <a:lin ang="5400000" scaled="1"/>
          </a:gra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E4573E-F6AE-47E8-A5D7-4BCB2A2DFF86}"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2920" y="4855464"/>
            <a:ext cx="3218688" cy="777240"/>
          </a:xfrm>
          <a:solidFill>
            <a:schemeClr val="bg2">
              <a:lumMod val="50000"/>
            </a:schemeClr>
          </a:solidFill>
        </p:spPr>
        <p:txBody>
          <a:bodyPr anchor="ctr"/>
          <a:lstStyle>
            <a:lvl1pPr algn="ctr">
              <a:defRPr sz="2000" b="1"/>
            </a:lvl1pPr>
          </a:lstStyle>
          <a:p>
            <a:r>
              <a:rPr lang="ru-RU" smtClean="0"/>
              <a:t>Образец заголовка</a:t>
            </a:r>
            <a:endParaRPr lang="en-US"/>
          </a:p>
        </p:txBody>
      </p:sp>
      <p:sp>
        <p:nvSpPr>
          <p:cNvPr id="3" name="Picture Placeholder 2"/>
          <p:cNvSpPr>
            <a:spLocks noGrp="1"/>
          </p:cNvSpPr>
          <p:nvPr>
            <p:ph type="pic" idx="1"/>
          </p:nvPr>
        </p:nvSpPr>
        <p:spPr bwMode="gray">
          <a:xfrm>
            <a:off x="3867912" y="1216152"/>
            <a:ext cx="4626864" cy="4398264"/>
          </a:xfrm>
          <a:solidFill>
            <a:srgbClr val="EAEAEA"/>
          </a:solidFill>
          <a:effectLst>
            <a:outerShdw blurRad="254000" dist="101600" dir="2700000" algn="ctr" rotWithShape="0">
              <a:srgbClr val="000000">
                <a:alpha val="4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502920" y="1216152"/>
            <a:ext cx="3218688" cy="3575304"/>
          </a:xfr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E4573E-F6AE-47E8-A5D7-4BCB2A2DFF86}"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3790-BC70-4AE4-8F29-A17DB58E18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grayWhite">
          <a:xfrm>
            <a:off x="0" y="0"/>
            <a:ext cx="9144000" cy="6858000"/>
          </a:xfrm>
          <a:prstGeom prst="rect">
            <a:avLst/>
          </a:prstGeom>
          <a:gradFill>
            <a:gsLst>
              <a:gs pos="6000">
                <a:schemeClr val="bg2">
                  <a:lumMod val="50000"/>
                  <a:alpha val="83000"/>
                </a:schemeClr>
              </a:gs>
              <a:gs pos="26000">
                <a:schemeClr val="bg2">
                  <a:lumMod val="50000"/>
                  <a:alpha val="63000"/>
                </a:schemeClr>
              </a:gs>
              <a:gs pos="50000">
                <a:schemeClr val="bg2">
                  <a:lumMod val="50000"/>
                  <a:alpha val="27000"/>
                </a:schemeClr>
              </a:gs>
              <a:gs pos="100000">
                <a:schemeClr val="bg2">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black">
          <a:xfrm>
            <a:off x="0" y="0"/>
            <a:ext cx="1216152" cy="987552"/>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white">
          <a:xfrm>
            <a:off x="76200" y="1066800"/>
            <a:ext cx="2590800" cy="121920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6" descr="star"/>
          <p:cNvPicPr>
            <a:picLocks noChangeAspect="1" noChangeArrowheads="1"/>
          </p:cNvPicPr>
          <p:nvPr/>
        </p:nvPicPr>
        <p:blipFill>
          <a:blip r:embed="rId14" cstate="print"/>
          <a:srcRect/>
          <a:stretch>
            <a:fillRect/>
          </a:stretch>
        </p:blipFill>
        <p:spPr bwMode="gray">
          <a:xfrm rot="-1315059">
            <a:off x="8659903" y="5872449"/>
            <a:ext cx="542925" cy="555625"/>
          </a:xfrm>
          <a:prstGeom prst="rect">
            <a:avLst/>
          </a:prstGeom>
          <a:noFill/>
        </p:spPr>
      </p:pic>
      <p:pic>
        <p:nvPicPr>
          <p:cNvPr id="11" name="Picture 139" descr="star"/>
          <p:cNvPicPr>
            <a:picLocks noChangeAspect="1" noChangeArrowheads="1"/>
          </p:cNvPicPr>
          <p:nvPr/>
        </p:nvPicPr>
        <p:blipFill>
          <a:blip r:embed="rId14" cstate="print"/>
          <a:srcRect/>
          <a:stretch>
            <a:fillRect/>
          </a:stretch>
        </p:blipFill>
        <p:spPr bwMode="gray">
          <a:xfrm rot="-1315059" flipH="1" flipV="1">
            <a:off x="152400" y="4724400"/>
            <a:ext cx="425450" cy="434975"/>
          </a:xfrm>
          <a:prstGeom prst="rect">
            <a:avLst/>
          </a:prstGeom>
          <a:noFill/>
        </p:spPr>
      </p:pic>
      <p:pic>
        <p:nvPicPr>
          <p:cNvPr id="12" name="Picture 99" descr="star"/>
          <p:cNvPicPr>
            <a:picLocks noChangeAspect="1" noChangeArrowheads="1"/>
          </p:cNvPicPr>
          <p:nvPr/>
        </p:nvPicPr>
        <p:blipFill>
          <a:blip r:embed="rId14" cstate="print"/>
          <a:srcRect/>
          <a:stretch>
            <a:fillRect/>
          </a:stretch>
        </p:blipFill>
        <p:spPr bwMode="gray">
          <a:xfrm rot="-1315059">
            <a:off x="533400" y="152400"/>
            <a:ext cx="692150" cy="708025"/>
          </a:xfrm>
          <a:prstGeom prst="rect">
            <a:avLst/>
          </a:prstGeom>
          <a:noFill/>
        </p:spPr>
      </p:pic>
      <p:cxnSp>
        <p:nvCxnSpPr>
          <p:cNvPr id="13" name="Straight Connector 12"/>
          <p:cNvCxnSpPr/>
          <p:nvPr/>
        </p:nvCxnSpPr>
        <p:spPr bwMode="white">
          <a:xfrm>
            <a:off x="1216946"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8714232"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670048"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White">
          <a:xfrm>
            <a:off x="0" y="990600"/>
            <a:ext cx="9144000"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White">
          <a:xfrm>
            <a:off x="5788152" y="1069848"/>
            <a:ext cx="3355848"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grpSp>
        <p:nvGrpSpPr>
          <p:cNvPr id="18" name="Group 101"/>
          <p:cNvGrpSpPr>
            <a:grpSpLocks/>
          </p:cNvGrpSpPr>
          <p:nvPr/>
        </p:nvGrpSpPr>
        <p:grpSpPr bwMode="ltGray">
          <a:xfrm>
            <a:off x="-61512" y="-103188"/>
            <a:ext cx="4100112" cy="4217988"/>
            <a:chOff x="-80" y="-65"/>
            <a:chExt cx="2624" cy="2631"/>
          </a:xfrm>
          <a:solidFill>
            <a:schemeClr val="bg2">
              <a:lumMod val="20000"/>
              <a:lumOff val="80000"/>
              <a:alpha val="10196"/>
            </a:schemeClr>
          </a:solidFill>
        </p:grpSpPr>
        <p:sp>
          <p:nvSpPr>
            <p:cNvPr id="19" name="Freeform 102"/>
            <p:cNvSpPr>
              <a:spLocks/>
            </p:cNvSpPr>
            <p:nvPr/>
          </p:nvSpPr>
          <p:spPr bwMode="ltGray">
            <a:xfrm>
              <a:off x="1703" y="0"/>
              <a:ext cx="73" cy="34"/>
            </a:xfrm>
            <a:custGeom>
              <a:avLst/>
              <a:gdLst>
                <a:gd name="connsiteX0" fmla="*/ 674 w 711"/>
                <a:gd name="connsiteY0" fmla="*/ 0 h 451"/>
                <a:gd name="connsiteX1" fmla="*/ 711 w 711"/>
                <a:gd name="connsiteY1" fmla="*/ 67 h 451"/>
                <a:gd name="connsiteX2" fmla="*/ 132 w 711"/>
                <a:gd name="connsiteY2" fmla="*/ 401 h 451"/>
                <a:gd name="connsiteX3" fmla="*/ 112 w 711"/>
                <a:gd name="connsiteY3" fmla="*/ 367 h 451"/>
                <a:gd name="connsiteX4" fmla="*/ 94 w 711"/>
                <a:gd name="connsiteY4" fmla="*/ 335 h 451"/>
                <a:gd name="connsiteX5" fmla="*/ 674 w 711"/>
                <a:gd name="connsiteY5" fmla="*/ 0 h 451"/>
                <a:gd name="connsiteX0" fmla="*/ 674 w 711"/>
                <a:gd name="connsiteY0" fmla="*/ 0 h 451"/>
                <a:gd name="connsiteX1" fmla="*/ 711 w 711"/>
                <a:gd name="connsiteY1" fmla="*/ 67 h 451"/>
                <a:gd name="connsiteX2" fmla="*/ 185 w 711"/>
                <a:gd name="connsiteY2" fmla="*/ 369 h 451"/>
                <a:gd name="connsiteX3" fmla="*/ 132 w 711"/>
                <a:gd name="connsiteY3" fmla="*/ 401 h 451"/>
                <a:gd name="connsiteX4" fmla="*/ 112 w 711"/>
                <a:gd name="connsiteY4" fmla="*/ 367 h 451"/>
                <a:gd name="connsiteX5" fmla="*/ 94 w 711"/>
                <a:gd name="connsiteY5" fmla="*/ 335 h 451"/>
                <a:gd name="connsiteX6" fmla="*/ 674 w 711"/>
                <a:gd name="connsiteY6" fmla="*/ 0 h 451"/>
                <a:gd name="connsiteX0" fmla="*/ 674 w 711"/>
                <a:gd name="connsiteY0" fmla="*/ 0 h 401"/>
                <a:gd name="connsiteX1" fmla="*/ 711 w 711"/>
                <a:gd name="connsiteY1" fmla="*/ 67 h 401"/>
                <a:gd name="connsiteX2" fmla="*/ 185 w 711"/>
                <a:gd name="connsiteY2" fmla="*/ 369 h 401"/>
                <a:gd name="connsiteX3" fmla="*/ 132 w 711"/>
                <a:gd name="connsiteY3" fmla="*/ 401 h 401"/>
                <a:gd name="connsiteX4" fmla="*/ 112 w 711"/>
                <a:gd name="connsiteY4" fmla="*/ 367 h 401"/>
                <a:gd name="connsiteX5" fmla="*/ 94 w 711"/>
                <a:gd name="connsiteY5" fmla="*/ 335 h 401"/>
                <a:gd name="connsiteX6" fmla="*/ 674 w 711"/>
                <a:gd name="connsiteY6" fmla="*/ 0 h 401"/>
                <a:gd name="connsiteX0" fmla="*/ 562 w 599"/>
                <a:gd name="connsiteY0" fmla="*/ 0 h 401"/>
                <a:gd name="connsiteX1" fmla="*/ 599 w 599"/>
                <a:gd name="connsiteY1" fmla="*/ 67 h 401"/>
                <a:gd name="connsiteX2" fmla="*/ 73 w 599"/>
                <a:gd name="connsiteY2" fmla="*/ 369 h 401"/>
                <a:gd name="connsiteX3" fmla="*/ 20 w 599"/>
                <a:gd name="connsiteY3" fmla="*/ 401 h 401"/>
                <a:gd name="connsiteX4" fmla="*/ 0 w 599"/>
                <a:gd name="connsiteY4" fmla="*/ 367 h 401"/>
                <a:gd name="connsiteX5" fmla="*/ 562 w 599"/>
                <a:gd name="connsiteY5" fmla="*/ 0 h 401"/>
                <a:gd name="connsiteX0" fmla="*/ 0 w 599"/>
                <a:gd name="connsiteY0" fmla="*/ 300 h 334"/>
                <a:gd name="connsiteX1" fmla="*/ 599 w 599"/>
                <a:gd name="connsiteY1" fmla="*/ 0 h 334"/>
                <a:gd name="connsiteX2" fmla="*/ 73 w 599"/>
                <a:gd name="connsiteY2" fmla="*/ 302 h 334"/>
                <a:gd name="connsiteX3" fmla="*/ 20 w 599"/>
                <a:gd name="connsiteY3" fmla="*/ 334 h 334"/>
                <a:gd name="connsiteX4" fmla="*/ 0 w 599"/>
                <a:gd name="connsiteY4" fmla="*/ 300 h 334"/>
                <a:gd name="connsiteX0" fmla="*/ 0 w 73"/>
                <a:gd name="connsiteY0" fmla="*/ 5 h 39"/>
                <a:gd name="connsiteX1" fmla="*/ 73 w 73"/>
                <a:gd name="connsiteY1" fmla="*/ 7 h 39"/>
                <a:gd name="connsiteX2" fmla="*/ 20 w 73"/>
                <a:gd name="connsiteY2" fmla="*/ 39 h 39"/>
                <a:gd name="connsiteX3" fmla="*/ 0 w 73"/>
                <a:gd name="connsiteY3" fmla="*/ 5 h 39"/>
                <a:gd name="connsiteX0" fmla="*/ 0 w 73"/>
                <a:gd name="connsiteY0" fmla="*/ 0 h 34"/>
                <a:gd name="connsiteX1" fmla="*/ 73 w 73"/>
                <a:gd name="connsiteY1" fmla="*/ 2 h 34"/>
                <a:gd name="connsiteX2" fmla="*/ 20 w 73"/>
                <a:gd name="connsiteY2" fmla="*/ 34 h 34"/>
                <a:gd name="connsiteX3" fmla="*/ 0 w 73"/>
                <a:gd name="connsiteY3" fmla="*/ 0 h 34"/>
              </a:gdLst>
              <a:ahLst/>
              <a:cxnLst>
                <a:cxn ang="0">
                  <a:pos x="connsiteX0" y="connsiteY0"/>
                </a:cxn>
                <a:cxn ang="0">
                  <a:pos x="connsiteX1" y="connsiteY1"/>
                </a:cxn>
                <a:cxn ang="0">
                  <a:pos x="connsiteX2" y="connsiteY2"/>
                </a:cxn>
                <a:cxn ang="0">
                  <a:pos x="connsiteX3" y="connsiteY3"/>
                </a:cxn>
              </a:cxnLst>
              <a:rect l="l" t="t" r="r" b="b"/>
              <a:pathLst>
                <a:path w="73" h="34">
                  <a:moveTo>
                    <a:pt x="0" y="0"/>
                  </a:moveTo>
                  <a:cubicBezTo>
                    <a:pt x="24" y="1"/>
                    <a:pt x="49" y="1"/>
                    <a:pt x="73" y="2"/>
                  </a:cubicBezTo>
                  <a:lnTo>
                    <a:pt x="20" y="34"/>
                  </a:lnTo>
                  <a:cubicBezTo>
                    <a:pt x="13" y="23"/>
                    <a:pt x="7" y="11"/>
                    <a:pt x="0" y="0"/>
                  </a:cubicBezTo>
                  <a:close/>
                </a:path>
              </a:pathLst>
            </a:custGeom>
            <a:grpFill/>
            <a:ln w="0">
              <a:noFill/>
              <a:prstDash val="solid"/>
              <a:round/>
              <a:headEnd/>
              <a:tailEnd/>
            </a:ln>
          </p:spPr>
          <p:txBody>
            <a:bodyPr/>
            <a:lstStyle/>
            <a:p>
              <a:endParaRPr lang="en-US"/>
            </a:p>
          </p:txBody>
        </p:sp>
        <p:sp>
          <p:nvSpPr>
            <p:cNvPr id="20" name="Freeform 103"/>
            <p:cNvSpPr>
              <a:spLocks/>
            </p:cNvSpPr>
            <p:nvPr/>
          </p:nvSpPr>
          <p:spPr bwMode="ltGray">
            <a:xfrm>
              <a:off x="1739" y="2"/>
              <a:ext cx="314" cy="131"/>
            </a:xfrm>
            <a:custGeom>
              <a:avLst/>
              <a:gdLst>
                <a:gd name="connsiteX0" fmla="*/ 607 w 638"/>
                <a:gd name="connsiteY0" fmla="*/ 0 h 353"/>
                <a:gd name="connsiteX1" fmla="*/ 638 w 638"/>
                <a:gd name="connsiteY1" fmla="*/ 71 h 353"/>
                <a:gd name="connsiteX2" fmla="*/ 33 w 638"/>
                <a:gd name="connsiteY2" fmla="*/ 353 h 353"/>
                <a:gd name="connsiteX3" fmla="*/ 0 w 638"/>
                <a:gd name="connsiteY3" fmla="*/ 284 h 353"/>
                <a:gd name="connsiteX4" fmla="*/ 129 w 638"/>
                <a:gd name="connsiteY4" fmla="*/ 222 h 353"/>
                <a:gd name="connsiteX5" fmla="*/ 607 w 638"/>
                <a:gd name="connsiteY5" fmla="*/ 0 h 353"/>
                <a:gd name="connsiteX0" fmla="*/ 607 w 638"/>
                <a:gd name="connsiteY0" fmla="*/ 0 h 353"/>
                <a:gd name="connsiteX1" fmla="*/ 638 w 638"/>
                <a:gd name="connsiteY1" fmla="*/ 71 h 353"/>
                <a:gd name="connsiteX2" fmla="*/ 314 w 638"/>
                <a:gd name="connsiteY2" fmla="*/ 222 h 353"/>
                <a:gd name="connsiteX3" fmla="*/ 33 w 638"/>
                <a:gd name="connsiteY3" fmla="*/ 353 h 353"/>
                <a:gd name="connsiteX4" fmla="*/ 0 w 638"/>
                <a:gd name="connsiteY4" fmla="*/ 284 h 353"/>
                <a:gd name="connsiteX5" fmla="*/ 129 w 638"/>
                <a:gd name="connsiteY5" fmla="*/ 222 h 353"/>
                <a:gd name="connsiteX6" fmla="*/ 607 w 638"/>
                <a:gd name="connsiteY6" fmla="*/ 0 h 353"/>
                <a:gd name="connsiteX0" fmla="*/ 129 w 638"/>
                <a:gd name="connsiteY0" fmla="*/ 151 h 282"/>
                <a:gd name="connsiteX1" fmla="*/ 638 w 638"/>
                <a:gd name="connsiteY1" fmla="*/ 0 h 282"/>
                <a:gd name="connsiteX2" fmla="*/ 314 w 638"/>
                <a:gd name="connsiteY2" fmla="*/ 151 h 282"/>
                <a:gd name="connsiteX3" fmla="*/ 33 w 638"/>
                <a:gd name="connsiteY3" fmla="*/ 282 h 282"/>
                <a:gd name="connsiteX4" fmla="*/ 0 w 638"/>
                <a:gd name="connsiteY4" fmla="*/ 213 h 282"/>
                <a:gd name="connsiteX5" fmla="*/ 129 w 638"/>
                <a:gd name="connsiteY5" fmla="*/ 151 h 282"/>
                <a:gd name="connsiteX0" fmla="*/ 129 w 314"/>
                <a:gd name="connsiteY0" fmla="*/ 0 h 131"/>
                <a:gd name="connsiteX1" fmla="*/ 314 w 314"/>
                <a:gd name="connsiteY1" fmla="*/ 0 h 131"/>
                <a:gd name="connsiteX2" fmla="*/ 33 w 314"/>
                <a:gd name="connsiteY2" fmla="*/ 131 h 131"/>
                <a:gd name="connsiteX3" fmla="*/ 0 w 314"/>
                <a:gd name="connsiteY3" fmla="*/ 62 h 131"/>
                <a:gd name="connsiteX4" fmla="*/ 129 w 314"/>
                <a:gd name="connsiteY4" fmla="*/ 0 h 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 h="131">
                  <a:moveTo>
                    <a:pt x="129" y="0"/>
                  </a:moveTo>
                  <a:lnTo>
                    <a:pt x="314" y="0"/>
                  </a:lnTo>
                  <a:lnTo>
                    <a:pt x="33" y="131"/>
                  </a:lnTo>
                  <a:lnTo>
                    <a:pt x="0" y="62"/>
                  </a:lnTo>
                  <a:lnTo>
                    <a:pt x="129" y="0"/>
                  </a:lnTo>
                  <a:close/>
                </a:path>
              </a:pathLst>
            </a:custGeom>
            <a:grpFill/>
            <a:ln w="0">
              <a:noFill/>
              <a:prstDash val="solid"/>
              <a:round/>
              <a:headEnd/>
              <a:tailEnd/>
            </a:ln>
          </p:spPr>
          <p:txBody>
            <a:bodyPr/>
            <a:lstStyle/>
            <a:p>
              <a:endParaRPr lang="en-US"/>
            </a:p>
          </p:txBody>
        </p:sp>
        <p:sp>
          <p:nvSpPr>
            <p:cNvPr id="21" name="Freeform 104"/>
            <p:cNvSpPr>
              <a:spLocks/>
            </p:cNvSpPr>
            <p:nvPr/>
          </p:nvSpPr>
          <p:spPr bwMode="ltGray">
            <a:xfrm>
              <a:off x="1785" y="-65"/>
              <a:ext cx="654" cy="301"/>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grpFill/>
            <a:ln w="0">
              <a:noFill/>
              <a:prstDash val="solid"/>
              <a:round/>
              <a:headEnd/>
              <a:tailEnd/>
            </a:ln>
          </p:spPr>
          <p:txBody>
            <a:bodyPr/>
            <a:lstStyle/>
            <a:p>
              <a:endParaRPr lang="en-US"/>
            </a:p>
          </p:txBody>
        </p:sp>
        <p:sp>
          <p:nvSpPr>
            <p:cNvPr id="22" name="Freeform 105"/>
            <p:cNvSpPr>
              <a:spLocks/>
            </p:cNvSpPr>
            <p:nvPr/>
          </p:nvSpPr>
          <p:spPr bwMode="ltGray">
            <a:xfrm>
              <a:off x="1821" y="94"/>
              <a:ext cx="666" cy="248"/>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grpFill/>
            <a:ln w="0">
              <a:noFill/>
              <a:prstDash val="solid"/>
              <a:round/>
              <a:headEnd/>
              <a:tailEnd/>
            </a:ln>
          </p:spPr>
          <p:txBody>
            <a:bodyPr/>
            <a:lstStyle/>
            <a:p>
              <a:endParaRPr lang="en-US"/>
            </a:p>
          </p:txBody>
        </p:sp>
        <p:sp>
          <p:nvSpPr>
            <p:cNvPr id="23" name="Freeform 106"/>
            <p:cNvSpPr>
              <a:spLocks/>
            </p:cNvSpPr>
            <p:nvPr/>
          </p:nvSpPr>
          <p:spPr bwMode="ltGray">
            <a:xfrm>
              <a:off x="1848" y="258"/>
              <a:ext cx="673" cy="192"/>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grpFill/>
            <a:ln w="0">
              <a:noFill/>
              <a:prstDash val="solid"/>
              <a:round/>
              <a:headEnd/>
              <a:tailEnd/>
            </a:ln>
          </p:spPr>
          <p:txBody>
            <a:bodyPr/>
            <a:lstStyle/>
            <a:p>
              <a:endParaRPr lang="en-US"/>
            </a:p>
          </p:txBody>
        </p:sp>
        <p:sp>
          <p:nvSpPr>
            <p:cNvPr id="24" name="Freeform 107"/>
            <p:cNvSpPr>
              <a:spLocks/>
            </p:cNvSpPr>
            <p:nvPr/>
          </p:nvSpPr>
          <p:spPr bwMode="ltGray">
            <a:xfrm>
              <a:off x="1867" y="424"/>
              <a:ext cx="673" cy="136"/>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grpFill/>
            <a:ln w="0">
              <a:noFill/>
              <a:prstDash val="solid"/>
              <a:round/>
              <a:headEnd/>
              <a:tailEnd/>
            </a:ln>
          </p:spPr>
          <p:txBody>
            <a:bodyPr/>
            <a:lstStyle/>
            <a:p>
              <a:endParaRPr lang="en-US"/>
            </a:p>
          </p:txBody>
        </p:sp>
        <p:sp>
          <p:nvSpPr>
            <p:cNvPr id="25" name="Rectangle 108"/>
            <p:cNvSpPr>
              <a:spLocks noChangeArrowheads="1"/>
            </p:cNvSpPr>
            <p:nvPr/>
          </p:nvSpPr>
          <p:spPr bwMode="ltGray">
            <a:xfrm>
              <a:off x="1875" y="593"/>
              <a:ext cx="669" cy="77"/>
            </a:xfrm>
            <a:prstGeom prst="rect">
              <a:avLst/>
            </a:prstGeom>
            <a:grpFill/>
            <a:ln w="0">
              <a:noFill/>
              <a:miter lim="800000"/>
              <a:headEnd/>
              <a:tailEnd/>
            </a:ln>
          </p:spPr>
          <p:txBody>
            <a:bodyPr/>
            <a:lstStyle/>
            <a:p>
              <a:endParaRPr lang="en-US"/>
            </a:p>
          </p:txBody>
        </p:sp>
        <p:sp>
          <p:nvSpPr>
            <p:cNvPr id="26" name="Freeform 109"/>
            <p:cNvSpPr>
              <a:spLocks/>
            </p:cNvSpPr>
            <p:nvPr/>
          </p:nvSpPr>
          <p:spPr bwMode="ltGray">
            <a:xfrm>
              <a:off x="1867" y="703"/>
              <a:ext cx="673" cy="135"/>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grpFill/>
            <a:ln w="0">
              <a:noFill/>
              <a:prstDash val="solid"/>
              <a:round/>
              <a:headEnd/>
              <a:tailEnd/>
            </a:ln>
          </p:spPr>
          <p:txBody>
            <a:bodyPr/>
            <a:lstStyle/>
            <a:p>
              <a:endParaRPr lang="en-US"/>
            </a:p>
          </p:txBody>
        </p:sp>
        <p:sp>
          <p:nvSpPr>
            <p:cNvPr id="27" name="Freeform 110"/>
            <p:cNvSpPr>
              <a:spLocks/>
            </p:cNvSpPr>
            <p:nvPr/>
          </p:nvSpPr>
          <p:spPr bwMode="ltGray">
            <a:xfrm>
              <a:off x="1849" y="81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grpFill/>
            <a:ln w="0">
              <a:noFill/>
              <a:prstDash val="solid"/>
              <a:round/>
              <a:headEnd/>
              <a:tailEnd/>
            </a:ln>
          </p:spPr>
          <p:txBody>
            <a:bodyPr/>
            <a:lstStyle/>
            <a:p>
              <a:endParaRPr lang="en-US"/>
            </a:p>
          </p:txBody>
        </p:sp>
        <p:sp>
          <p:nvSpPr>
            <p:cNvPr id="28" name="Freeform 111"/>
            <p:cNvSpPr>
              <a:spLocks/>
            </p:cNvSpPr>
            <p:nvPr/>
          </p:nvSpPr>
          <p:spPr bwMode="ltGray">
            <a:xfrm>
              <a:off x="1822" y="921"/>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grpFill/>
            <a:ln w="0">
              <a:noFill/>
              <a:prstDash val="solid"/>
              <a:round/>
              <a:headEnd/>
              <a:tailEnd/>
            </a:ln>
          </p:spPr>
          <p:txBody>
            <a:bodyPr/>
            <a:lstStyle/>
            <a:p>
              <a:endParaRPr lang="en-US"/>
            </a:p>
          </p:txBody>
        </p:sp>
        <p:sp>
          <p:nvSpPr>
            <p:cNvPr id="29" name="Freeform 112"/>
            <p:cNvSpPr>
              <a:spLocks/>
            </p:cNvSpPr>
            <p:nvPr/>
          </p:nvSpPr>
          <p:spPr bwMode="ltGray">
            <a:xfrm>
              <a:off x="1787" y="1027"/>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grpFill/>
            <a:ln w="0">
              <a:noFill/>
              <a:prstDash val="solid"/>
              <a:round/>
              <a:headEnd/>
              <a:tailEnd/>
            </a:ln>
          </p:spPr>
          <p:txBody>
            <a:bodyPr/>
            <a:lstStyle/>
            <a:p>
              <a:endParaRPr lang="en-US"/>
            </a:p>
          </p:txBody>
        </p:sp>
        <p:sp>
          <p:nvSpPr>
            <p:cNvPr id="30" name="Freeform 113"/>
            <p:cNvSpPr>
              <a:spLocks/>
            </p:cNvSpPr>
            <p:nvPr/>
          </p:nvSpPr>
          <p:spPr bwMode="ltGray">
            <a:xfrm>
              <a:off x="1742" y="1130"/>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grpFill/>
            <a:ln w="0">
              <a:noFill/>
              <a:prstDash val="solid"/>
              <a:round/>
              <a:headEnd/>
              <a:tailEnd/>
            </a:ln>
          </p:spPr>
          <p:txBody>
            <a:bodyPr/>
            <a:lstStyle/>
            <a:p>
              <a:endParaRPr lang="en-US"/>
            </a:p>
          </p:txBody>
        </p:sp>
        <p:sp>
          <p:nvSpPr>
            <p:cNvPr id="31" name="Freeform 114"/>
            <p:cNvSpPr>
              <a:spLocks/>
            </p:cNvSpPr>
            <p:nvPr/>
          </p:nvSpPr>
          <p:spPr bwMode="ltGray">
            <a:xfrm>
              <a:off x="1689" y="1230"/>
              <a:ext cx="617" cy="400"/>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grpFill/>
            <a:ln w="0">
              <a:noFill/>
              <a:prstDash val="solid"/>
              <a:round/>
              <a:headEnd/>
              <a:tailEnd/>
            </a:ln>
          </p:spPr>
          <p:txBody>
            <a:bodyPr/>
            <a:lstStyle/>
            <a:p>
              <a:endParaRPr lang="en-US"/>
            </a:p>
          </p:txBody>
        </p:sp>
        <p:sp>
          <p:nvSpPr>
            <p:cNvPr id="32" name="Freeform 115"/>
            <p:cNvSpPr>
              <a:spLocks/>
            </p:cNvSpPr>
            <p:nvPr/>
          </p:nvSpPr>
          <p:spPr bwMode="ltGray">
            <a:xfrm>
              <a:off x="1627" y="1325"/>
              <a:ext cx="592" cy="446"/>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grpFill/>
            <a:ln w="0">
              <a:noFill/>
              <a:prstDash val="solid"/>
              <a:round/>
              <a:headEnd/>
              <a:tailEnd/>
            </a:ln>
          </p:spPr>
          <p:txBody>
            <a:bodyPr/>
            <a:lstStyle/>
            <a:p>
              <a:endParaRPr lang="en-US"/>
            </a:p>
          </p:txBody>
        </p:sp>
        <p:sp>
          <p:nvSpPr>
            <p:cNvPr id="33" name="Freeform 116"/>
            <p:cNvSpPr>
              <a:spLocks/>
            </p:cNvSpPr>
            <p:nvPr/>
          </p:nvSpPr>
          <p:spPr bwMode="ltGray">
            <a:xfrm>
              <a:off x="1558" y="1414"/>
              <a:ext cx="562"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grpFill/>
            <a:ln w="0">
              <a:noFill/>
              <a:prstDash val="solid"/>
              <a:round/>
              <a:headEnd/>
              <a:tailEnd/>
            </a:ln>
          </p:spPr>
          <p:txBody>
            <a:bodyPr/>
            <a:lstStyle/>
            <a:p>
              <a:endParaRPr lang="en-US"/>
            </a:p>
          </p:txBody>
        </p:sp>
        <p:sp>
          <p:nvSpPr>
            <p:cNvPr id="34" name="Freeform 117"/>
            <p:cNvSpPr>
              <a:spLocks/>
            </p:cNvSpPr>
            <p:nvPr/>
          </p:nvSpPr>
          <p:spPr bwMode="ltGray">
            <a:xfrm>
              <a:off x="1480" y="1498"/>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grpFill/>
            <a:ln w="0">
              <a:noFill/>
              <a:prstDash val="solid"/>
              <a:round/>
              <a:headEnd/>
              <a:tailEnd/>
            </a:ln>
          </p:spPr>
          <p:txBody>
            <a:bodyPr/>
            <a:lstStyle/>
            <a:p>
              <a:endParaRPr lang="en-US"/>
            </a:p>
          </p:txBody>
        </p:sp>
        <p:sp>
          <p:nvSpPr>
            <p:cNvPr id="35" name="Freeform 118"/>
            <p:cNvSpPr>
              <a:spLocks/>
            </p:cNvSpPr>
            <p:nvPr/>
          </p:nvSpPr>
          <p:spPr bwMode="ltGray">
            <a:xfrm>
              <a:off x="1397" y="1574"/>
              <a:ext cx="490" cy="562"/>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grpFill/>
            <a:ln w="0">
              <a:noFill/>
              <a:prstDash val="solid"/>
              <a:round/>
              <a:headEnd/>
              <a:tailEnd/>
            </a:ln>
          </p:spPr>
          <p:txBody>
            <a:bodyPr/>
            <a:lstStyle/>
            <a:p>
              <a:endParaRPr lang="en-US"/>
            </a:p>
          </p:txBody>
        </p:sp>
        <p:sp>
          <p:nvSpPr>
            <p:cNvPr id="36" name="Freeform 119"/>
            <p:cNvSpPr>
              <a:spLocks/>
            </p:cNvSpPr>
            <p:nvPr/>
          </p:nvSpPr>
          <p:spPr bwMode="ltGray">
            <a:xfrm>
              <a:off x="1308" y="1644"/>
              <a:ext cx="446" cy="593"/>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grpFill/>
            <a:ln w="0">
              <a:noFill/>
              <a:prstDash val="solid"/>
              <a:round/>
              <a:headEnd/>
              <a:tailEnd/>
            </a:ln>
          </p:spPr>
          <p:txBody>
            <a:bodyPr/>
            <a:lstStyle/>
            <a:p>
              <a:endParaRPr lang="en-US"/>
            </a:p>
          </p:txBody>
        </p:sp>
        <p:sp>
          <p:nvSpPr>
            <p:cNvPr id="37" name="Freeform 120"/>
            <p:cNvSpPr>
              <a:spLocks/>
            </p:cNvSpPr>
            <p:nvPr/>
          </p:nvSpPr>
          <p:spPr bwMode="ltGray">
            <a:xfrm>
              <a:off x="1214" y="1707"/>
              <a:ext cx="401" cy="618"/>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grpFill/>
            <a:ln w="0">
              <a:noFill/>
              <a:prstDash val="solid"/>
              <a:round/>
              <a:headEnd/>
              <a:tailEnd/>
            </a:ln>
          </p:spPr>
          <p:txBody>
            <a:bodyPr/>
            <a:lstStyle/>
            <a:p>
              <a:endParaRPr lang="en-US"/>
            </a:p>
          </p:txBody>
        </p:sp>
        <p:sp>
          <p:nvSpPr>
            <p:cNvPr id="38" name="Freeform 121"/>
            <p:cNvSpPr>
              <a:spLocks/>
            </p:cNvSpPr>
            <p:nvPr/>
          </p:nvSpPr>
          <p:spPr bwMode="ltGray">
            <a:xfrm>
              <a:off x="1115" y="1760"/>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grpFill/>
            <a:ln w="0">
              <a:noFill/>
              <a:prstDash val="solid"/>
              <a:round/>
              <a:headEnd/>
              <a:tailEnd/>
            </a:ln>
          </p:spPr>
          <p:txBody>
            <a:bodyPr/>
            <a:lstStyle/>
            <a:p>
              <a:endParaRPr lang="en-US"/>
            </a:p>
          </p:txBody>
        </p:sp>
        <p:sp>
          <p:nvSpPr>
            <p:cNvPr id="39" name="Freeform 122"/>
            <p:cNvSpPr>
              <a:spLocks/>
            </p:cNvSpPr>
            <p:nvPr/>
          </p:nvSpPr>
          <p:spPr bwMode="ltGray">
            <a:xfrm>
              <a:off x="1012" y="1806"/>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grpFill/>
            <a:ln w="0">
              <a:noFill/>
              <a:prstDash val="solid"/>
              <a:round/>
              <a:headEnd/>
              <a:tailEnd/>
            </a:ln>
          </p:spPr>
          <p:txBody>
            <a:bodyPr/>
            <a:lstStyle/>
            <a:p>
              <a:endParaRPr lang="en-US"/>
            </a:p>
          </p:txBody>
        </p:sp>
        <p:sp>
          <p:nvSpPr>
            <p:cNvPr id="40" name="Freeform 123"/>
            <p:cNvSpPr>
              <a:spLocks/>
            </p:cNvSpPr>
            <p:nvPr/>
          </p:nvSpPr>
          <p:spPr bwMode="ltGray">
            <a:xfrm>
              <a:off x="906" y="1844"/>
              <a:ext cx="248"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grpFill/>
            <a:ln w="0">
              <a:noFill/>
              <a:prstDash val="solid"/>
              <a:round/>
              <a:headEnd/>
              <a:tailEnd/>
            </a:ln>
          </p:spPr>
          <p:txBody>
            <a:bodyPr/>
            <a:lstStyle/>
            <a:p>
              <a:endParaRPr lang="en-US"/>
            </a:p>
          </p:txBody>
        </p:sp>
        <p:sp>
          <p:nvSpPr>
            <p:cNvPr id="41" name="Freeform 124"/>
            <p:cNvSpPr>
              <a:spLocks/>
            </p:cNvSpPr>
            <p:nvPr/>
          </p:nvSpPr>
          <p:spPr bwMode="ltGray">
            <a:xfrm>
              <a:off x="798" y="187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grpFill/>
            <a:ln w="0">
              <a:noFill/>
              <a:prstDash val="solid"/>
              <a:round/>
              <a:headEnd/>
              <a:tailEnd/>
            </a:ln>
          </p:spPr>
          <p:txBody>
            <a:bodyPr/>
            <a:lstStyle/>
            <a:p>
              <a:endParaRPr lang="en-US"/>
            </a:p>
          </p:txBody>
        </p:sp>
        <p:sp>
          <p:nvSpPr>
            <p:cNvPr id="42" name="Freeform 125"/>
            <p:cNvSpPr>
              <a:spLocks/>
            </p:cNvSpPr>
            <p:nvPr/>
          </p:nvSpPr>
          <p:spPr bwMode="ltGray">
            <a:xfrm>
              <a:off x="688" y="1888"/>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grpFill/>
            <a:ln w="0">
              <a:noFill/>
              <a:prstDash val="solid"/>
              <a:round/>
              <a:headEnd/>
              <a:tailEnd/>
            </a:ln>
          </p:spPr>
          <p:txBody>
            <a:bodyPr/>
            <a:lstStyle/>
            <a:p>
              <a:endParaRPr lang="en-US"/>
            </a:p>
          </p:txBody>
        </p:sp>
        <p:sp>
          <p:nvSpPr>
            <p:cNvPr id="43" name="Rectangle 126"/>
            <p:cNvSpPr>
              <a:spLocks noChangeArrowheads="1"/>
            </p:cNvSpPr>
            <p:nvPr/>
          </p:nvSpPr>
          <p:spPr bwMode="ltGray">
            <a:xfrm>
              <a:off x="578" y="1896"/>
              <a:ext cx="77" cy="670"/>
            </a:xfrm>
            <a:prstGeom prst="rect">
              <a:avLst/>
            </a:prstGeom>
            <a:grpFill/>
            <a:ln w="0">
              <a:noFill/>
              <a:miter lim="800000"/>
              <a:headEnd/>
              <a:tailEnd/>
            </a:ln>
          </p:spPr>
          <p:txBody>
            <a:bodyPr/>
            <a:lstStyle/>
            <a:p>
              <a:endParaRPr lang="en-US"/>
            </a:p>
          </p:txBody>
        </p:sp>
        <p:sp>
          <p:nvSpPr>
            <p:cNvPr id="44" name="Freeform 127"/>
            <p:cNvSpPr>
              <a:spLocks/>
            </p:cNvSpPr>
            <p:nvPr/>
          </p:nvSpPr>
          <p:spPr bwMode="ltGray">
            <a:xfrm>
              <a:off x="410" y="1889"/>
              <a:ext cx="135" cy="673"/>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grpFill/>
            <a:ln w="0">
              <a:noFill/>
              <a:prstDash val="solid"/>
              <a:round/>
              <a:headEnd/>
              <a:tailEnd/>
            </a:ln>
          </p:spPr>
          <p:txBody>
            <a:bodyPr/>
            <a:lstStyle/>
            <a:p>
              <a:endParaRPr lang="en-US"/>
            </a:p>
          </p:txBody>
        </p:sp>
        <p:sp>
          <p:nvSpPr>
            <p:cNvPr id="45" name="Freeform 128"/>
            <p:cNvSpPr>
              <a:spLocks/>
            </p:cNvSpPr>
            <p:nvPr/>
          </p:nvSpPr>
          <p:spPr bwMode="ltGray">
            <a:xfrm>
              <a:off x="243" y="187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grpFill/>
            <a:ln w="0">
              <a:noFill/>
              <a:prstDash val="solid"/>
              <a:round/>
              <a:headEnd/>
              <a:tailEnd/>
            </a:ln>
          </p:spPr>
          <p:txBody>
            <a:bodyPr/>
            <a:lstStyle/>
            <a:p>
              <a:endParaRPr lang="en-US"/>
            </a:p>
          </p:txBody>
        </p:sp>
        <p:sp>
          <p:nvSpPr>
            <p:cNvPr id="46" name="Freeform 129"/>
            <p:cNvSpPr>
              <a:spLocks/>
            </p:cNvSpPr>
            <p:nvPr/>
          </p:nvSpPr>
          <p:spPr bwMode="ltGray">
            <a:xfrm>
              <a:off x="80" y="1845"/>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grpFill/>
            <a:ln w="0">
              <a:noFill/>
              <a:prstDash val="solid"/>
              <a:round/>
              <a:headEnd/>
              <a:tailEnd/>
            </a:ln>
          </p:spPr>
          <p:txBody>
            <a:bodyPr/>
            <a:lstStyle/>
            <a:p>
              <a:endParaRPr lang="en-US"/>
            </a:p>
          </p:txBody>
        </p:sp>
        <p:sp>
          <p:nvSpPr>
            <p:cNvPr id="47" name="Freeform 130"/>
            <p:cNvSpPr>
              <a:spLocks/>
            </p:cNvSpPr>
            <p:nvPr/>
          </p:nvSpPr>
          <p:spPr bwMode="ltGray">
            <a:xfrm>
              <a:off x="-80" y="1808"/>
              <a:ext cx="301" cy="656"/>
            </a:xfrm>
            <a:custGeom>
              <a:avLst/>
              <a:gdLst/>
              <a:ahLst/>
              <a:cxnLst>
                <a:cxn ang="0">
                  <a:pos x="229" y="0"/>
                </a:cxn>
                <a:cxn ang="0">
                  <a:pos x="301" y="27"/>
                </a:cxn>
                <a:cxn ang="0">
                  <a:pos x="72" y="656"/>
                </a:cxn>
                <a:cxn ang="0">
                  <a:pos x="0" y="629"/>
                </a:cxn>
                <a:cxn ang="0">
                  <a:pos x="229" y="0"/>
                </a:cxn>
              </a:cxnLst>
              <a:rect l="0" t="0" r="r" b="b"/>
              <a:pathLst>
                <a:path w="301" h="656">
                  <a:moveTo>
                    <a:pt x="229" y="0"/>
                  </a:moveTo>
                  <a:lnTo>
                    <a:pt x="301" y="27"/>
                  </a:lnTo>
                  <a:lnTo>
                    <a:pt x="72" y="656"/>
                  </a:lnTo>
                  <a:lnTo>
                    <a:pt x="0" y="629"/>
                  </a:lnTo>
                  <a:lnTo>
                    <a:pt x="229" y="0"/>
                  </a:lnTo>
                  <a:close/>
                </a:path>
              </a:pathLst>
            </a:custGeom>
            <a:grpFill/>
            <a:ln w="0">
              <a:noFill/>
              <a:prstDash val="solid"/>
              <a:round/>
              <a:headEnd/>
              <a:tailEnd/>
            </a:ln>
          </p:spPr>
          <p:txBody>
            <a:bodyPr/>
            <a:lstStyle/>
            <a:p>
              <a:endParaRPr lang="en-US"/>
            </a:p>
          </p:txBody>
        </p:sp>
        <p:sp>
          <p:nvSpPr>
            <p:cNvPr id="48" name="Freeform 131"/>
            <p:cNvSpPr>
              <a:spLocks/>
            </p:cNvSpPr>
            <p:nvPr/>
          </p:nvSpPr>
          <p:spPr bwMode="ltGray">
            <a:xfrm>
              <a:off x="-42" y="1764"/>
              <a:ext cx="160" cy="377"/>
            </a:xfrm>
            <a:custGeom>
              <a:avLst/>
              <a:gdLst>
                <a:gd name="connsiteX0" fmla="*/ 283 w 353"/>
                <a:gd name="connsiteY0" fmla="*/ 0 h 639"/>
                <a:gd name="connsiteX1" fmla="*/ 353 w 353"/>
                <a:gd name="connsiteY1" fmla="*/ 33 h 639"/>
                <a:gd name="connsiteX2" fmla="*/ 70 w 353"/>
                <a:gd name="connsiteY2" fmla="*/ 639 h 639"/>
                <a:gd name="connsiteX3" fmla="*/ 0 w 353"/>
                <a:gd name="connsiteY3" fmla="*/ 606 h 639"/>
                <a:gd name="connsiteX4" fmla="*/ 193 w 353"/>
                <a:gd name="connsiteY4" fmla="*/ 193 h 639"/>
                <a:gd name="connsiteX5" fmla="*/ 283 w 353"/>
                <a:gd name="connsiteY5" fmla="*/ 0 h 639"/>
                <a:gd name="connsiteX0" fmla="*/ 283 w 353"/>
                <a:gd name="connsiteY0" fmla="*/ 0 h 639"/>
                <a:gd name="connsiteX1" fmla="*/ 353 w 353"/>
                <a:gd name="connsiteY1" fmla="*/ 33 h 639"/>
                <a:gd name="connsiteX2" fmla="*/ 193 w 353"/>
                <a:gd name="connsiteY2" fmla="*/ 377 h 639"/>
                <a:gd name="connsiteX3" fmla="*/ 70 w 353"/>
                <a:gd name="connsiteY3" fmla="*/ 639 h 639"/>
                <a:gd name="connsiteX4" fmla="*/ 0 w 353"/>
                <a:gd name="connsiteY4" fmla="*/ 606 h 639"/>
                <a:gd name="connsiteX5" fmla="*/ 193 w 353"/>
                <a:gd name="connsiteY5" fmla="*/ 193 h 639"/>
                <a:gd name="connsiteX6" fmla="*/ 283 w 353"/>
                <a:gd name="connsiteY6" fmla="*/ 0 h 639"/>
                <a:gd name="connsiteX0" fmla="*/ 283 w 353"/>
                <a:gd name="connsiteY0" fmla="*/ 0 h 606"/>
                <a:gd name="connsiteX1" fmla="*/ 353 w 353"/>
                <a:gd name="connsiteY1" fmla="*/ 33 h 606"/>
                <a:gd name="connsiteX2" fmla="*/ 193 w 353"/>
                <a:gd name="connsiteY2" fmla="*/ 377 h 606"/>
                <a:gd name="connsiteX3" fmla="*/ 0 w 353"/>
                <a:gd name="connsiteY3" fmla="*/ 606 h 606"/>
                <a:gd name="connsiteX4" fmla="*/ 193 w 353"/>
                <a:gd name="connsiteY4" fmla="*/ 193 h 606"/>
                <a:gd name="connsiteX5" fmla="*/ 283 w 353"/>
                <a:gd name="connsiteY5" fmla="*/ 0 h 606"/>
                <a:gd name="connsiteX0" fmla="*/ 90 w 160"/>
                <a:gd name="connsiteY0" fmla="*/ 0 h 377"/>
                <a:gd name="connsiteX1" fmla="*/ 160 w 160"/>
                <a:gd name="connsiteY1" fmla="*/ 33 h 377"/>
                <a:gd name="connsiteX2" fmla="*/ 0 w 160"/>
                <a:gd name="connsiteY2" fmla="*/ 377 h 377"/>
                <a:gd name="connsiteX3" fmla="*/ 0 w 160"/>
                <a:gd name="connsiteY3" fmla="*/ 193 h 377"/>
                <a:gd name="connsiteX4" fmla="*/ 90 w 160"/>
                <a:gd name="connsiteY4" fmla="*/ 0 h 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 h="377">
                  <a:moveTo>
                    <a:pt x="90" y="0"/>
                  </a:moveTo>
                  <a:lnTo>
                    <a:pt x="160" y="33"/>
                  </a:lnTo>
                  <a:cubicBezTo>
                    <a:pt x="107" y="148"/>
                    <a:pt x="53" y="262"/>
                    <a:pt x="0" y="377"/>
                  </a:cubicBezTo>
                  <a:lnTo>
                    <a:pt x="0" y="193"/>
                  </a:lnTo>
                  <a:cubicBezTo>
                    <a:pt x="30" y="129"/>
                    <a:pt x="60" y="64"/>
                    <a:pt x="90" y="0"/>
                  </a:cubicBezTo>
                  <a:close/>
                </a:path>
              </a:pathLst>
            </a:custGeom>
            <a:grpFill/>
            <a:ln w="0">
              <a:noFill/>
              <a:prstDash val="solid"/>
              <a:round/>
              <a:headEnd/>
              <a:tailEnd/>
            </a:ln>
          </p:spPr>
          <p:txBody>
            <a:bodyPr/>
            <a:lstStyle/>
            <a:p>
              <a:endParaRPr lang="en-US"/>
            </a:p>
          </p:txBody>
        </p:sp>
        <p:sp>
          <p:nvSpPr>
            <p:cNvPr id="49" name="Freeform 132"/>
            <p:cNvSpPr>
              <a:spLocks/>
            </p:cNvSpPr>
            <p:nvPr/>
          </p:nvSpPr>
          <p:spPr bwMode="ltGray">
            <a:xfrm>
              <a:off x="-42" y="1714"/>
              <a:ext cx="60" cy="136"/>
            </a:xfrm>
            <a:custGeom>
              <a:avLst/>
              <a:gdLst>
                <a:gd name="connsiteX0" fmla="*/ 334 w 400"/>
                <a:gd name="connsiteY0" fmla="*/ 96 h 714"/>
                <a:gd name="connsiteX1" fmla="*/ 400 w 400"/>
                <a:gd name="connsiteY1" fmla="*/ 135 h 714"/>
                <a:gd name="connsiteX2" fmla="*/ 66 w 400"/>
                <a:gd name="connsiteY2" fmla="*/ 714 h 714"/>
                <a:gd name="connsiteX3" fmla="*/ 0 w 400"/>
                <a:gd name="connsiteY3" fmla="*/ 676 h 714"/>
                <a:gd name="connsiteX4" fmla="*/ 334 w 400"/>
                <a:gd name="connsiteY4" fmla="*/ 96 h 714"/>
                <a:gd name="connsiteX5" fmla="*/ 341 w 400"/>
                <a:gd name="connsiteY5" fmla="*/ 100 h 714"/>
                <a:gd name="connsiteX0" fmla="*/ 334 w 400"/>
                <a:gd name="connsiteY0" fmla="*/ 96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7" fmla="*/ 334 w 400"/>
                <a:gd name="connsiteY7" fmla="*/ 96 h 714"/>
                <a:gd name="connsiteX0" fmla="*/ 341 w 400"/>
                <a:gd name="connsiteY0" fmla="*/ 100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275 w 334"/>
                <a:gd name="connsiteY0" fmla="*/ 0 h 614"/>
                <a:gd name="connsiteX1" fmla="*/ 334 w 334"/>
                <a:gd name="connsiteY1" fmla="*/ 35 h 614"/>
                <a:gd name="connsiteX2" fmla="*/ 274 w 334"/>
                <a:gd name="connsiteY2" fmla="*/ 136 h 614"/>
                <a:gd name="connsiteX3" fmla="*/ 0 w 334"/>
                <a:gd name="connsiteY3" fmla="*/ 614 h 614"/>
                <a:gd name="connsiteX4" fmla="*/ 275 w 334"/>
                <a:gd name="connsiteY4" fmla="*/ 0 h 614"/>
                <a:gd name="connsiteX0" fmla="*/ 1 w 60"/>
                <a:gd name="connsiteY0" fmla="*/ 0 h 136"/>
                <a:gd name="connsiteX1" fmla="*/ 60 w 60"/>
                <a:gd name="connsiteY1" fmla="*/ 35 h 136"/>
                <a:gd name="connsiteX2" fmla="*/ 0 w 60"/>
                <a:gd name="connsiteY2" fmla="*/ 136 h 136"/>
                <a:gd name="connsiteX3" fmla="*/ 1 w 60"/>
                <a:gd name="connsiteY3" fmla="*/ 0 h 136"/>
              </a:gdLst>
              <a:ahLst/>
              <a:cxnLst>
                <a:cxn ang="0">
                  <a:pos x="connsiteX0" y="connsiteY0"/>
                </a:cxn>
                <a:cxn ang="0">
                  <a:pos x="connsiteX1" y="connsiteY1"/>
                </a:cxn>
                <a:cxn ang="0">
                  <a:pos x="connsiteX2" y="connsiteY2"/>
                </a:cxn>
                <a:cxn ang="0">
                  <a:pos x="connsiteX3" y="connsiteY3"/>
                </a:cxn>
              </a:cxnLst>
              <a:rect l="l" t="t" r="r" b="b"/>
              <a:pathLst>
                <a:path w="60" h="136">
                  <a:moveTo>
                    <a:pt x="1" y="0"/>
                  </a:moveTo>
                  <a:lnTo>
                    <a:pt x="60" y="35"/>
                  </a:lnTo>
                  <a:cubicBezTo>
                    <a:pt x="40" y="69"/>
                    <a:pt x="20" y="102"/>
                    <a:pt x="0" y="136"/>
                  </a:cubicBezTo>
                  <a:cubicBezTo>
                    <a:pt x="0" y="91"/>
                    <a:pt x="1" y="45"/>
                    <a:pt x="1" y="0"/>
                  </a:cubicBezTo>
                  <a:close/>
                </a:path>
              </a:pathLst>
            </a:custGeom>
            <a:grpFill/>
            <a:ln w="0">
              <a:noFill/>
              <a:prstDash val="solid"/>
              <a:round/>
              <a:headEnd/>
              <a:tailEnd/>
            </a:ln>
          </p:spPr>
          <p:txBody>
            <a:bodyPr/>
            <a:lstStyle/>
            <a:p>
              <a:endParaRPr lang="en-US"/>
            </a:p>
          </p:txBody>
        </p:sp>
      </p:grpSp>
      <p:sp>
        <p:nvSpPr>
          <p:cNvPr id="2" name="Title Placeholder 1"/>
          <p:cNvSpPr>
            <a:spLocks noGrp="1"/>
          </p:cNvSpPr>
          <p:nvPr>
            <p:ph type="title"/>
          </p:nvPr>
        </p:nvSpPr>
        <p:spPr bwMode="black">
          <a:xfrm>
            <a:off x="1216152" y="0"/>
            <a:ext cx="7470648" cy="98755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bwMode="black">
          <a:xfrm>
            <a:off x="457200" y="1188720"/>
            <a:ext cx="8229600" cy="49072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48056" y="6364224"/>
            <a:ext cx="2185416" cy="365125"/>
          </a:xfrm>
          <a:prstGeom prst="rect">
            <a:avLst/>
          </a:prstGeom>
        </p:spPr>
        <p:txBody>
          <a:bodyPr vert="horz" lIns="91440" tIns="45720" rIns="91440" bIns="45720" rtlCol="0" anchor="ctr"/>
          <a:lstStyle>
            <a:lvl1pPr algn="l">
              <a:defRPr sz="1200">
                <a:solidFill>
                  <a:schemeClr val="tx1"/>
                </a:solidFill>
              </a:defRPr>
            </a:lvl1pPr>
          </a:lstStyle>
          <a:p>
            <a:fld id="{6BE4573E-F6AE-47E8-A5D7-4BCB2A2DFF86}" type="datetimeFigureOut">
              <a:rPr lang="en-US" smtClean="0"/>
              <a:pPr/>
              <a:t>4/17/2013</a:t>
            </a:fld>
            <a:endParaRPr lang="en-US"/>
          </a:p>
        </p:txBody>
      </p:sp>
      <p:sp>
        <p:nvSpPr>
          <p:cNvPr id="5" name="Footer Placeholder 4"/>
          <p:cNvSpPr>
            <a:spLocks noGrp="1"/>
          </p:cNvSpPr>
          <p:nvPr>
            <p:ph type="ftr" sz="quarter" idx="3"/>
          </p:nvPr>
        </p:nvSpPr>
        <p:spPr>
          <a:xfrm>
            <a:off x="2670048" y="6364224"/>
            <a:ext cx="5312664" cy="365125"/>
          </a:xfrm>
          <a:prstGeom prst="rect">
            <a:avLst/>
          </a:prstGeom>
        </p:spPr>
        <p:txBody>
          <a:bodyPr vert="horz" lIns="91440" tIns="45720" rIns="91440" bIns="45720" rtlCol="0" anchor="ctr"/>
          <a:lstStyle>
            <a:lvl1pPr algn="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074152" y="6364224"/>
            <a:ext cx="612648" cy="365125"/>
          </a:xfrm>
          <a:prstGeom prst="rect">
            <a:avLst/>
          </a:prstGeom>
        </p:spPr>
        <p:txBody>
          <a:bodyPr vert="horz" lIns="91440" tIns="45720" rIns="91440" bIns="45720" rtlCol="0" anchor="ctr"/>
          <a:lstStyle>
            <a:lvl1pPr algn="r">
              <a:defRPr sz="1200">
                <a:solidFill>
                  <a:schemeClr val="tx1"/>
                </a:solidFill>
              </a:defRPr>
            </a:lvl1pPr>
          </a:lstStyle>
          <a:p>
            <a:fld id="{E8683790-BC70-4AE4-8F29-A17DB58E18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b="1" kern="1200" cap="none" spc="0">
          <a:ln w="18415" cmpd="sng">
            <a:no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2">
            <a:lumMod val="60000"/>
            <a:lumOff val="40000"/>
          </a:schemeClr>
        </a:buClr>
        <a:buSzPct val="8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lumMod val="60000"/>
            <a:lumOff val="40000"/>
          </a:schemeClr>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60000"/>
            <a:lumOff val="40000"/>
          </a:schemeClr>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lumMod val="60000"/>
            <a:lumOff val="40000"/>
          </a:schemeClr>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o-kuragino.ru/forum/viewtopic.php?t=302&amp;sid=fb604b190eec6730e11e5cd62d2dbc57" TargetMode="External"/><Relationship Id="rId2" Type="http://schemas.openxmlformats.org/officeDocument/2006/relationships/hyperlink" Target="http://lenabum1.ucoz.ru/publ/netradicionnye_podkhody_k_reabilitacionnoj_razvivajushhej_i_ozdorovitelnoj_organizacii_sovremennogo_uroka/1-1-0-2" TargetMode="External"/><Relationship Id="rId1" Type="http://schemas.openxmlformats.org/officeDocument/2006/relationships/slideLayout" Target="../slideLayouts/slideLayout2.xml"/><Relationship Id="rId4" Type="http://schemas.openxmlformats.org/officeDocument/2006/relationships/hyperlink" Target="http://kekmir.ru/members/person_3604.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45224"/>
            <a:ext cx="8003232" cy="792088"/>
          </a:xfrm>
        </p:spPr>
        <p:txBody>
          <a:bodyPr/>
          <a:lstStyle/>
          <a:p>
            <a:r>
              <a:rPr lang="ru-RU" sz="3200" b="0" dirty="0" smtClean="0">
                <a:solidFill>
                  <a:srgbClr val="002060"/>
                </a:solidFill>
                <a:effectLst/>
                <a:latin typeface="Times New Roman" pitchFamily="18" charset="0"/>
                <a:cs typeface="Times New Roman" pitchFamily="18" charset="0"/>
              </a:rPr>
              <a:t>Учитель английского языка </a:t>
            </a:r>
            <a:br>
              <a:rPr lang="ru-RU" sz="3200" b="0" dirty="0" smtClean="0">
                <a:solidFill>
                  <a:srgbClr val="002060"/>
                </a:solidFill>
                <a:effectLst/>
                <a:latin typeface="Times New Roman" pitchFamily="18" charset="0"/>
                <a:cs typeface="Times New Roman" pitchFamily="18" charset="0"/>
              </a:rPr>
            </a:br>
            <a:r>
              <a:rPr lang="ru-RU" sz="3200" b="0" dirty="0" smtClean="0">
                <a:solidFill>
                  <a:srgbClr val="002060"/>
                </a:solidFill>
                <a:effectLst/>
                <a:latin typeface="Times New Roman" pitchFamily="18" charset="0"/>
                <a:cs typeface="Times New Roman" pitchFamily="18" charset="0"/>
              </a:rPr>
              <a:t>Похвалитова Е.В.</a:t>
            </a:r>
            <a:endParaRPr lang="ru-RU" sz="3200" b="0" dirty="0">
              <a:solidFill>
                <a:srgbClr val="002060"/>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384048"/>
            <a:ext cx="8075240" cy="2180856"/>
          </a:xfrm>
        </p:spPr>
        <p:txBody>
          <a:bodyPr>
            <a:noAutofit/>
          </a:bodyPr>
          <a:lstStyle/>
          <a:p>
            <a:pPr algn="ctr"/>
            <a:r>
              <a:rPr lang="ru-RU" sz="4400" b="1" dirty="0" smtClean="0">
                <a:solidFill>
                  <a:srgbClr val="002060"/>
                </a:solidFill>
                <a:latin typeface="Times New Roman" pitchFamily="18" charset="0"/>
                <a:cs typeface="Times New Roman" pitchFamily="18" charset="0"/>
              </a:rPr>
              <a:t>Внедрение </a:t>
            </a:r>
            <a:r>
              <a:rPr lang="ru-RU" sz="4400" b="1" dirty="0" err="1" smtClean="0">
                <a:solidFill>
                  <a:srgbClr val="002060"/>
                </a:solidFill>
                <a:latin typeface="Times New Roman" pitchFamily="18" charset="0"/>
                <a:cs typeface="Times New Roman" pitchFamily="18" charset="0"/>
              </a:rPr>
              <a:t>здоровьесберегающих</a:t>
            </a:r>
            <a:r>
              <a:rPr lang="ru-RU" sz="4400" b="1" dirty="0" smtClean="0">
                <a:solidFill>
                  <a:srgbClr val="002060"/>
                </a:solidFill>
                <a:latin typeface="Times New Roman" pitchFamily="18" charset="0"/>
                <a:cs typeface="Times New Roman" pitchFamily="18" charset="0"/>
              </a:rPr>
              <a:t> технологий в учебный процесс</a:t>
            </a:r>
            <a:endParaRPr lang="ru-RU" sz="4400" b="1" dirty="0">
              <a:solidFill>
                <a:srgbClr val="002060"/>
              </a:solidFill>
              <a:latin typeface="Times New Roman" pitchFamily="18" charset="0"/>
              <a:cs typeface="Times New Roman" pitchFamily="18" charset="0"/>
            </a:endParaRPr>
          </a:p>
        </p:txBody>
      </p:sp>
      <p:pic>
        <p:nvPicPr>
          <p:cNvPr id="1027" name="Picture 3" descr="C:\Users\Администратор\Desktop\uchenik-vozle-shkolnoi-doski-0002028918-preview.jpg"/>
          <p:cNvPicPr>
            <a:picLocks noChangeAspect="1" noChangeArrowheads="1"/>
          </p:cNvPicPr>
          <p:nvPr/>
        </p:nvPicPr>
        <p:blipFill>
          <a:blip r:embed="rId2" cstate="print"/>
          <a:srcRect l="1961" t="2617" r="1961" b="13634"/>
          <a:stretch>
            <a:fillRect/>
          </a:stretch>
        </p:blipFill>
        <p:spPr bwMode="auto">
          <a:xfrm>
            <a:off x="2627784" y="2852936"/>
            <a:ext cx="3748917" cy="24482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84976" cy="6172200"/>
          </a:xfrm>
        </p:spPr>
        <p:txBody>
          <a:bodyPr/>
          <a:lstStyle/>
          <a:p>
            <a:pPr algn="ctr">
              <a:buNone/>
            </a:pPr>
            <a:r>
              <a:rPr lang="ru-RU" b="1" dirty="0" smtClean="0">
                <a:solidFill>
                  <a:srgbClr val="002060"/>
                </a:solidFill>
                <a:latin typeface="Times New Roman" pitchFamily="18" charset="0"/>
                <a:cs typeface="Times New Roman" pitchFamily="18" charset="0"/>
              </a:rPr>
              <a:t>Всем известно, что легче поддается запоминанию то, что интересно, а интересным бывает то, что увлекает, не вызывает скуки. Поэтому нужно проводить занятия так, чтобы дети в форме игры, деловой или ролевой, не заметили, что педагог выполняет свою работу по воспитанию, обучению и </a:t>
            </a:r>
            <a:r>
              <a:rPr lang="ru-RU" b="1" dirty="0" err="1" smtClean="0">
                <a:solidFill>
                  <a:srgbClr val="002060"/>
                </a:solidFill>
                <a:latin typeface="Times New Roman" pitchFamily="18" charset="0"/>
                <a:cs typeface="Times New Roman" pitchFamily="18" charset="0"/>
              </a:rPr>
              <a:t>здоровьесбережению</a:t>
            </a:r>
            <a:r>
              <a:rPr lang="ru-RU" b="1" dirty="0" smtClean="0">
                <a:solidFill>
                  <a:srgbClr val="002060"/>
                </a:solidFill>
                <a:latin typeface="Times New Roman" pitchFamily="18" charset="0"/>
                <a:cs typeface="Times New Roman" pitchFamily="18" charset="0"/>
              </a:rPr>
              <a:t>.</a:t>
            </a:r>
            <a:endParaRPr lang="ru-RU" sz="3600" b="1" dirty="0" smtClean="0">
              <a:solidFill>
                <a:srgbClr val="002060"/>
              </a:solidFill>
              <a:latin typeface="Times New Roman" pitchFamily="18" charset="0"/>
              <a:cs typeface="Times New Roman" pitchFamily="18" charset="0"/>
            </a:endParaRPr>
          </a:p>
          <a:p>
            <a:endParaRPr lang="ru-RU" dirty="0"/>
          </a:p>
        </p:txBody>
      </p:sp>
      <p:pic>
        <p:nvPicPr>
          <p:cNvPr id="4" name="Picture 3" descr="C:\Users\Администратор\Desktop\images (5).jpg"/>
          <p:cNvPicPr>
            <a:picLocks noChangeAspect="1" noChangeArrowheads="1"/>
          </p:cNvPicPr>
          <p:nvPr/>
        </p:nvPicPr>
        <p:blipFill>
          <a:blip r:embed="rId2" cstate="print"/>
          <a:srcRect b="9281"/>
          <a:stretch>
            <a:fillRect/>
          </a:stretch>
        </p:blipFill>
        <p:spPr bwMode="auto">
          <a:xfrm>
            <a:off x="251520" y="3717032"/>
            <a:ext cx="2126607" cy="2899118"/>
          </a:xfrm>
          <a:prstGeom prst="rect">
            <a:avLst/>
          </a:prstGeom>
          <a:noFill/>
        </p:spPr>
      </p:pic>
      <p:pic>
        <p:nvPicPr>
          <p:cNvPr id="9218" name="Picture 2" descr="C:\Users\Администратор\Desktop\загруженное (4).jpg"/>
          <p:cNvPicPr>
            <a:picLocks noChangeAspect="1" noChangeArrowheads="1"/>
          </p:cNvPicPr>
          <p:nvPr/>
        </p:nvPicPr>
        <p:blipFill>
          <a:blip r:embed="rId3" cstate="print"/>
          <a:srcRect/>
          <a:stretch>
            <a:fillRect/>
          </a:stretch>
        </p:blipFill>
        <p:spPr bwMode="auto">
          <a:xfrm>
            <a:off x="7092280" y="3897642"/>
            <a:ext cx="1743075" cy="2619375"/>
          </a:xfrm>
          <a:prstGeom prst="rect">
            <a:avLst/>
          </a:prstGeom>
          <a:noFill/>
        </p:spPr>
      </p:pic>
      <p:pic>
        <p:nvPicPr>
          <p:cNvPr id="9219" name="Picture 3" descr="C:\Users\Администратор\Desktop\images (6).jpg"/>
          <p:cNvPicPr>
            <a:picLocks noChangeAspect="1" noChangeArrowheads="1"/>
          </p:cNvPicPr>
          <p:nvPr/>
        </p:nvPicPr>
        <p:blipFill>
          <a:blip r:embed="rId4" cstate="print"/>
          <a:srcRect/>
          <a:stretch>
            <a:fillRect/>
          </a:stretch>
        </p:blipFill>
        <p:spPr bwMode="auto">
          <a:xfrm>
            <a:off x="3203848" y="4509120"/>
            <a:ext cx="2965698" cy="21183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911552"/>
          </a:xfrm>
        </p:spPr>
        <p:txBody>
          <a:bodyPr>
            <a:normAutofit/>
          </a:bodyPr>
          <a:lstStyle/>
          <a:p>
            <a:pPr algn="ctr">
              <a:buNone/>
            </a:pPr>
            <a:r>
              <a:rPr lang="en-US" b="1" dirty="0" err="1" smtClean="0">
                <a:solidFill>
                  <a:srgbClr val="002060"/>
                </a:solidFill>
                <a:latin typeface="Times New Roman" pitchFamily="18" charset="0"/>
                <a:cs typeface="Times New Roman" pitchFamily="18" charset="0"/>
              </a:rPr>
              <a:t>На</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уроках</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английский</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языка</a:t>
            </a:r>
            <a:r>
              <a:rPr lang="en-US" b="1" dirty="0" smtClean="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необходимо </a:t>
            </a:r>
            <a:r>
              <a:rPr lang="en-US" b="1" dirty="0" err="1" smtClean="0">
                <a:solidFill>
                  <a:srgbClr val="002060"/>
                </a:solidFill>
                <a:latin typeface="Times New Roman" pitchFamily="18" charset="0"/>
                <a:cs typeface="Times New Roman" pitchFamily="18" charset="0"/>
              </a:rPr>
              <a:t>использ</a:t>
            </a:r>
            <a:r>
              <a:rPr lang="ru-RU" b="1" dirty="0" err="1" smtClean="0">
                <a:solidFill>
                  <a:srgbClr val="002060"/>
                </a:solidFill>
                <a:latin typeface="Times New Roman" pitchFamily="18" charset="0"/>
                <a:cs typeface="Times New Roman" pitchFamily="18" charset="0"/>
              </a:rPr>
              <a:t>овать</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игровые</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приемы</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которые</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способствуют</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снятию</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нагрузки</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от</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долгого</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сидения</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оптимизации</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внимания</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школьников</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лучшему</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усвоению</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лексики</a:t>
            </a:r>
            <a:r>
              <a:rPr lang="en-US" b="1" dirty="0" smtClean="0">
                <a:solidFill>
                  <a:srgbClr val="002060"/>
                </a:solidFill>
                <a:latin typeface="Times New Roman" pitchFamily="18" charset="0"/>
                <a:cs typeface="Times New Roman" pitchFamily="18" charset="0"/>
              </a:rPr>
              <a:t> и </a:t>
            </a:r>
            <a:r>
              <a:rPr lang="en-US" b="1" dirty="0" err="1" smtClean="0">
                <a:solidFill>
                  <a:srgbClr val="002060"/>
                </a:solidFill>
                <a:latin typeface="Times New Roman" pitchFamily="18" charset="0"/>
                <a:cs typeface="Times New Roman" pitchFamily="18" charset="0"/>
              </a:rPr>
              <a:t>просто</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поднимают</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им</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настроение</a:t>
            </a:r>
            <a:endParaRPr lang="ru-RU" b="1" dirty="0">
              <a:solidFill>
                <a:srgbClr val="002060"/>
              </a:solidFill>
              <a:latin typeface="Times New Roman" pitchFamily="18" charset="0"/>
              <a:cs typeface="Times New Roman" pitchFamily="18" charset="0"/>
            </a:endParaRPr>
          </a:p>
        </p:txBody>
      </p:sp>
      <p:pic>
        <p:nvPicPr>
          <p:cNvPr id="10242" name="Picture 2" descr="C:\Users\Администратор\Desktop\101772i0.jpg"/>
          <p:cNvPicPr>
            <a:picLocks noChangeAspect="1" noChangeArrowheads="1"/>
          </p:cNvPicPr>
          <p:nvPr/>
        </p:nvPicPr>
        <p:blipFill>
          <a:blip r:embed="rId2" cstate="print"/>
          <a:srcRect/>
          <a:stretch>
            <a:fillRect/>
          </a:stretch>
        </p:blipFill>
        <p:spPr bwMode="auto">
          <a:xfrm>
            <a:off x="1475656" y="3284984"/>
            <a:ext cx="6552728" cy="32763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264696"/>
          </a:xfrm>
        </p:spPr>
        <p:txBody>
          <a:bodyPr>
            <a:normAutofit/>
          </a:bodyPr>
          <a:lstStyle/>
          <a:p>
            <a:pPr algn="ctr">
              <a:buNone/>
            </a:pPr>
            <a:r>
              <a:rPr lang="ru-RU" sz="4000" b="1" dirty="0" smtClean="0">
                <a:solidFill>
                  <a:srgbClr val="002060"/>
                </a:solidFill>
                <a:latin typeface="Times New Roman" pitchFamily="18" charset="0"/>
                <a:cs typeface="Times New Roman" pitchFamily="18" charset="0"/>
              </a:rPr>
              <a:t>Музыкально – танцевальные физкультминутки</a:t>
            </a:r>
            <a:r>
              <a:rPr lang="ru-RU" sz="3600" b="1" dirty="0" smtClean="0">
                <a:solidFill>
                  <a:srgbClr val="002060"/>
                </a:solidFill>
                <a:latin typeface="Times New Roman" pitchFamily="18" charset="0"/>
                <a:cs typeface="Times New Roman" pitchFamily="18" charset="0"/>
              </a:rPr>
              <a:t>,</a:t>
            </a:r>
            <a:r>
              <a:rPr lang="ru-RU" b="1" dirty="0" smtClean="0">
                <a:solidFill>
                  <a:srgbClr val="002060"/>
                </a:solidFill>
                <a:latin typeface="Times New Roman" pitchFamily="18" charset="0"/>
                <a:cs typeface="Times New Roman" pitchFamily="18" charset="0"/>
              </a:rPr>
              <a:t> </a:t>
            </a:r>
          </a:p>
          <a:p>
            <a:pPr algn="ctr">
              <a:buNone/>
            </a:pPr>
            <a:r>
              <a:rPr lang="ru-RU" b="1" dirty="0" smtClean="0">
                <a:solidFill>
                  <a:srgbClr val="002060"/>
                </a:solidFill>
                <a:latin typeface="Times New Roman" pitchFamily="18" charset="0"/>
                <a:cs typeface="Times New Roman" pitchFamily="18" charset="0"/>
              </a:rPr>
              <a:t>когда дети поют песню на английском языке и исполняют под песню различные движения пользуются у детей большой популярностью.</a:t>
            </a:r>
          </a:p>
          <a:p>
            <a:pPr>
              <a:buNone/>
            </a:pPr>
            <a:r>
              <a:rPr lang="en-US" dirty="0" smtClean="0"/>
              <a:t>One, two, three on the tiptoes</a:t>
            </a:r>
            <a:endParaRPr lang="ru-RU" dirty="0" smtClean="0"/>
          </a:p>
          <a:p>
            <a:pPr>
              <a:buNone/>
            </a:pPr>
            <a:r>
              <a:rPr lang="en-US" dirty="0" smtClean="0"/>
              <a:t>One, two, three on the tiptoes</a:t>
            </a:r>
            <a:endParaRPr lang="ru-RU" dirty="0" smtClean="0"/>
          </a:p>
          <a:p>
            <a:pPr>
              <a:buNone/>
            </a:pPr>
            <a:r>
              <a:rPr lang="en-US" dirty="0" smtClean="0"/>
              <a:t>One, two, three turn around</a:t>
            </a:r>
            <a:endParaRPr lang="ru-RU" dirty="0" smtClean="0"/>
          </a:p>
          <a:p>
            <a:pPr>
              <a:buNone/>
            </a:pPr>
            <a:r>
              <a:rPr lang="en-US" dirty="0" smtClean="0"/>
              <a:t>Clap, clap step a side.</a:t>
            </a:r>
            <a:endParaRPr lang="ru-RU" dirty="0" smtClean="0"/>
          </a:p>
          <a:p>
            <a:pPr algn="ctr">
              <a:buNone/>
            </a:pPr>
            <a:endParaRPr lang="ru-RU" b="1" dirty="0" smtClean="0">
              <a:latin typeface="Times New Roman" pitchFamily="18" charset="0"/>
              <a:cs typeface="Times New Roman" pitchFamily="18" charset="0"/>
            </a:endParaRPr>
          </a:p>
          <a:p>
            <a:endParaRPr lang="ru-RU" dirty="0"/>
          </a:p>
        </p:txBody>
      </p:sp>
      <p:pic>
        <p:nvPicPr>
          <p:cNvPr id="11266" name="Picture 2" descr="C:\Users\Администратор\Desktop\96980_html_m7e005eb4.jpg"/>
          <p:cNvPicPr>
            <a:picLocks noChangeAspect="1" noChangeArrowheads="1"/>
          </p:cNvPicPr>
          <p:nvPr/>
        </p:nvPicPr>
        <p:blipFill>
          <a:blip r:embed="rId2" cstate="print"/>
          <a:srcRect/>
          <a:stretch>
            <a:fillRect/>
          </a:stretch>
        </p:blipFill>
        <p:spPr bwMode="auto">
          <a:xfrm>
            <a:off x="6012160" y="4221088"/>
            <a:ext cx="2973963" cy="23432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83560"/>
          </a:xfrm>
        </p:spPr>
        <p:txBody>
          <a:bodyPr>
            <a:normAutofit/>
          </a:bodyPr>
          <a:lstStyle/>
          <a:p>
            <a:pPr algn="ctr">
              <a:buNone/>
            </a:pPr>
            <a:r>
              <a:rPr lang="en-US" sz="4000" b="1" dirty="0" err="1" smtClean="0">
                <a:solidFill>
                  <a:srgbClr val="002060"/>
                </a:solidFill>
                <a:latin typeface="Times New Roman" pitchFamily="18" charset="0"/>
                <a:cs typeface="Times New Roman" pitchFamily="18" charset="0"/>
              </a:rPr>
              <a:t>Физкультминутки</a:t>
            </a:r>
            <a:r>
              <a:rPr lang="en-US" sz="4000" b="1" dirty="0" smtClean="0">
                <a:solidFill>
                  <a:srgbClr val="002060"/>
                </a:solidFill>
                <a:latin typeface="Times New Roman" pitchFamily="18" charset="0"/>
                <a:cs typeface="Times New Roman" pitchFamily="18" charset="0"/>
              </a:rPr>
              <a:t> </a:t>
            </a:r>
            <a:endParaRPr lang="ru-RU" sz="4000" b="1" dirty="0" smtClean="0">
              <a:solidFill>
                <a:srgbClr val="002060"/>
              </a:solidFill>
              <a:latin typeface="Times New Roman" pitchFamily="18" charset="0"/>
              <a:cs typeface="Times New Roman" pitchFamily="18" charset="0"/>
            </a:endParaRPr>
          </a:p>
          <a:p>
            <a:pPr algn="ctr">
              <a:buNone/>
            </a:pPr>
            <a:r>
              <a:rPr lang="en-US" sz="4000" b="1" dirty="0" err="1" smtClean="0">
                <a:solidFill>
                  <a:srgbClr val="002060"/>
                </a:solidFill>
                <a:latin typeface="Times New Roman" pitchFamily="18" charset="0"/>
                <a:cs typeface="Times New Roman" pitchFamily="18" charset="0"/>
              </a:rPr>
              <a:t>для</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мобилизации</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внимания</a:t>
            </a:r>
            <a:endParaRPr lang="ru-RU" dirty="0" smtClean="0"/>
          </a:p>
          <a:p>
            <a:pPr>
              <a:buNone/>
            </a:pPr>
            <a:r>
              <a:rPr lang="en-US" dirty="0" smtClean="0"/>
              <a:t>Head, shoulders, knees and toes,</a:t>
            </a:r>
            <a:br>
              <a:rPr lang="en-US" dirty="0" smtClean="0"/>
            </a:br>
            <a:r>
              <a:rPr lang="en-US" dirty="0" smtClean="0"/>
              <a:t>Knees and toes.</a:t>
            </a:r>
          </a:p>
          <a:p>
            <a:pPr>
              <a:buNone/>
            </a:pPr>
            <a:r>
              <a:rPr lang="en-US" dirty="0" smtClean="0"/>
              <a:t>Head, shoulders, knees and toes,</a:t>
            </a:r>
            <a:br>
              <a:rPr lang="en-US" dirty="0" smtClean="0"/>
            </a:br>
            <a:r>
              <a:rPr lang="en-US" dirty="0" smtClean="0"/>
              <a:t>Knees and toes.</a:t>
            </a:r>
          </a:p>
          <a:p>
            <a:pPr>
              <a:buNone/>
            </a:pPr>
            <a:r>
              <a:rPr lang="en-US" dirty="0" smtClean="0"/>
              <a:t>And eyes, and ears, and mouth,</a:t>
            </a:r>
            <a:br>
              <a:rPr lang="en-US" dirty="0" smtClean="0"/>
            </a:br>
            <a:r>
              <a:rPr lang="en-US" dirty="0" smtClean="0"/>
              <a:t>And nose.</a:t>
            </a:r>
          </a:p>
          <a:p>
            <a:pPr>
              <a:buNone/>
            </a:pPr>
            <a:r>
              <a:rPr lang="en-US" dirty="0" smtClean="0"/>
              <a:t>Head, shoulders, knees and toes,</a:t>
            </a:r>
            <a:br>
              <a:rPr lang="en-US" dirty="0" smtClean="0"/>
            </a:br>
            <a:r>
              <a:rPr lang="en-US" dirty="0" smtClean="0"/>
              <a:t>Knees and toes.</a:t>
            </a:r>
          </a:p>
          <a:p>
            <a:pPr>
              <a:buNone/>
            </a:pPr>
            <a:endParaRPr lang="ru-RU" dirty="0" smtClean="0"/>
          </a:p>
          <a:p>
            <a:endParaRPr lang="ru-RU" dirty="0"/>
          </a:p>
        </p:txBody>
      </p:sp>
      <p:pic>
        <p:nvPicPr>
          <p:cNvPr id="12290" name="Picture 2" descr="C:\Users\Администратор\Desktop\загруженное (5).jpg"/>
          <p:cNvPicPr>
            <a:picLocks noChangeAspect="1" noChangeArrowheads="1"/>
          </p:cNvPicPr>
          <p:nvPr/>
        </p:nvPicPr>
        <p:blipFill>
          <a:blip r:embed="rId2" cstate="print"/>
          <a:srcRect/>
          <a:stretch>
            <a:fillRect/>
          </a:stretch>
        </p:blipFill>
        <p:spPr bwMode="auto">
          <a:xfrm>
            <a:off x="6588224" y="3717032"/>
            <a:ext cx="2304256" cy="28345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911552"/>
          </a:xfrm>
        </p:spPr>
        <p:txBody>
          <a:bodyPr>
            <a:normAutofit/>
          </a:bodyPr>
          <a:lstStyle/>
          <a:p>
            <a:pPr algn="ctr">
              <a:buNone/>
            </a:pPr>
            <a:r>
              <a:rPr lang="ru-RU" dirty="0" smtClean="0"/>
              <a:t> </a:t>
            </a:r>
            <a:r>
              <a:rPr lang="ru-RU" sz="4400" b="1" dirty="0" smtClean="0">
                <a:solidFill>
                  <a:srgbClr val="002060"/>
                </a:solidFill>
                <a:latin typeface="Times New Roman" pitchFamily="18" charset="0"/>
                <a:cs typeface="Times New Roman" pitchFamily="18" charset="0"/>
              </a:rPr>
              <a:t>Гимнастика для глаз</a:t>
            </a:r>
            <a:endParaRPr lang="ru-RU" sz="3600" dirty="0" smtClean="0"/>
          </a:p>
          <a:p>
            <a:pPr>
              <a:buNone/>
            </a:pPr>
            <a:endParaRPr lang="ru-RU" dirty="0" smtClean="0"/>
          </a:p>
          <a:p>
            <a:pPr>
              <a:buNone/>
            </a:pPr>
            <a:r>
              <a:rPr lang="en-US" dirty="0" smtClean="0"/>
              <a:t>LOOK LEFT</a:t>
            </a:r>
            <a:r>
              <a:rPr lang="ru-RU" dirty="0" smtClean="0"/>
              <a:t>, </a:t>
            </a:r>
            <a:r>
              <a:rPr lang="en-US" dirty="0" smtClean="0"/>
              <a:t>RIGHT</a:t>
            </a:r>
            <a:endParaRPr lang="ru-RU" dirty="0" smtClean="0"/>
          </a:p>
          <a:p>
            <a:pPr>
              <a:buNone/>
            </a:pPr>
            <a:r>
              <a:rPr lang="en-US" dirty="0" smtClean="0"/>
              <a:t>LOOK UP, LOOK DOWN</a:t>
            </a:r>
            <a:endParaRPr lang="ru-RU" dirty="0" smtClean="0"/>
          </a:p>
          <a:p>
            <a:pPr>
              <a:buNone/>
            </a:pPr>
            <a:r>
              <a:rPr lang="en-US" dirty="0" smtClean="0"/>
              <a:t>LOOK AROUND.</a:t>
            </a:r>
            <a:endParaRPr lang="ru-RU" dirty="0" smtClean="0"/>
          </a:p>
          <a:p>
            <a:pPr>
              <a:buNone/>
            </a:pPr>
            <a:r>
              <a:rPr lang="en-US" dirty="0" smtClean="0"/>
              <a:t>LOOK AT YOUR NOSE.</a:t>
            </a:r>
            <a:endParaRPr lang="ru-RU" dirty="0" smtClean="0"/>
          </a:p>
          <a:p>
            <a:pPr>
              <a:buNone/>
            </a:pPr>
            <a:r>
              <a:rPr lang="en-US" dirty="0" smtClean="0"/>
              <a:t>LOOK AT THAT ROSE.</a:t>
            </a:r>
            <a:endParaRPr lang="ru-RU" dirty="0" smtClean="0"/>
          </a:p>
          <a:p>
            <a:pPr>
              <a:buNone/>
            </a:pPr>
            <a:r>
              <a:rPr lang="en-US" dirty="0" smtClean="0"/>
              <a:t>CLOSE YOUR EYES.</a:t>
            </a:r>
            <a:endParaRPr lang="ru-RU" dirty="0" smtClean="0"/>
          </a:p>
          <a:p>
            <a:pPr>
              <a:buNone/>
            </a:pPr>
            <a:r>
              <a:rPr lang="en-US" dirty="0" smtClean="0"/>
              <a:t>OPEN, WINK AND SMILE.</a:t>
            </a:r>
            <a:endParaRPr lang="ru-RU" dirty="0" smtClean="0"/>
          </a:p>
          <a:p>
            <a:endParaRPr lang="ru-RU" dirty="0"/>
          </a:p>
        </p:txBody>
      </p:sp>
      <p:pic>
        <p:nvPicPr>
          <p:cNvPr id="1026" name="Picture 2" descr="C:\Users\Администратор\Desktop\images (7).jpg"/>
          <p:cNvPicPr>
            <a:picLocks noChangeAspect="1" noChangeArrowheads="1"/>
          </p:cNvPicPr>
          <p:nvPr/>
        </p:nvPicPr>
        <p:blipFill>
          <a:blip r:embed="rId2" cstate="print"/>
          <a:srcRect/>
          <a:stretch>
            <a:fillRect/>
          </a:stretch>
        </p:blipFill>
        <p:spPr bwMode="auto">
          <a:xfrm>
            <a:off x="6012160" y="980728"/>
            <a:ext cx="2713856" cy="2538392"/>
          </a:xfrm>
          <a:prstGeom prst="rect">
            <a:avLst/>
          </a:prstGeom>
          <a:noFill/>
        </p:spPr>
      </p:pic>
      <p:pic>
        <p:nvPicPr>
          <p:cNvPr id="1027" name="Picture 3" descr="C:\Users\Администратор\Desktop\загруженное (6).jpg"/>
          <p:cNvPicPr>
            <a:picLocks noChangeAspect="1" noChangeArrowheads="1"/>
          </p:cNvPicPr>
          <p:nvPr/>
        </p:nvPicPr>
        <p:blipFill>
          <a:blip r:embed="rId3" cstate="print"/>
          <a:srcRect/>
          <a:stretch>
            <a:fillRect/>
          </a:stretch>
        </p:blipFill>
        <p:spPr bwMode="auto">
          <a:xfrm>
            <a:off x="5796136" y="4221088"/>
            <a:ext cx="3029845" cy="20162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84976" cy="6120680"/>
          </a:xfrm>
        </p:spPr>
        <p:txBody>
          <a:bodyPr>
            <a:normAutofit lnSpcReduction="10000"/>
          </a:bodyPr>
          <a:lstStyle/>
          <a:p>
            <a:pPr algn="ctr">
              <a:buNone/>
            </a:pPr>
            <a:r>
              <a:rPr lang="ru-RU" sz="4000" b="1" dirty="0" smtClean="0">
                <a:solidFill>
                  <a:srgbClr val="002060"/>
                </a:solidFill>
                <a:latin typeface="Times New Roman" pitchFamily="18" charset="0"/>
                <a:cs typeface="Times New Roman" pitchFamily="18" charset="0"/>
              </a:rPr>
              <a:t>Гимнастика для слуха</a:t>
            </a:r>
            <a:endParaRPr lang="ru-RU" sz="3600" dirty="0" smtClean="0"/>
          </a:p>
          <a:p>
            <a:pPr algn="ctr">
              <a:buNone/>
            </a:pPr>
            <a:r>
              <a:rPr lang="ru-RU" sz="3300" b="1" dirty="0" smtClean="0">
                <a:solidFill>
                  <a:srgbClr val="002060"/>
                </a:solidFill>
                <a:latin typeface="Times New Roman" pitchFamily="18" charset="0"/>
                <a:cs typeface="Times New Roman" pitchFamily="18" charset="0"/>
              </a:rPr>
              <a:t>Такие упражнения способствуют развитию фонематического слуха и, кроме того, плодотворно воздействуют на органы зрения.</a:t>
            </a:r>
          </a:p>
          <a:p>
            <a:r>
              <a:rPr lang="en-US" sz="2800" dirty="0" smtClean="0">
                <a:latin typeface="Times New Roman" pitchFamily="18" charset="0"/>
                <a:cs typeface="Times New Roman" pitchFamily="18" charset="0"/>
              </a:rPr>
              <a:t>Clap your hands once, when you hear the short sound [</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big, teacher, six, sit, bee, tree, giraffe </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Clap your hands twice, when you hear the sound [e]: bed, bat, black, seven, ten, cat, pen, hat</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Say «yes», when you hear words with the sound [s]: snake, smile, cat, six, seven, she</a:t>
            </a:r>
            <a:endParaRPr lang="ru-RU" sz="2800" dirty="0" smtClean="0">
              <a:latin typeface="Times New Roman" pitchFamily="18" charset="0"/>
              <a:cs typeface="Times New Roman" pitchFamily="18" charset="0"/>
            </a:endParaRPr>
          </a:p>
          <a:p>
            <a:pPr>
              <a:buNone/>
            </a:pPr>
            <a:r>
              <a:rPr lang="en-US" dirty="0" smtClean="0"/>
              <a:t> </a:t>
            </a:r>
            <a:endParaRPr lang="ru-RU" dirty="0"/>
          </a:p>
        </p:txBody>
      </p:sp>
      <p:pic>
        <p:nvPicPr>
          <p:cNvPr id="2052" name="Picture 4" descr="C:\Users\Администратор\Desktop\images (1).jpg"/>
          <p:cNvPicPr>
            <a:picLocks noChangeAspect="1" noChangeArrowheads="1"/>
          </p:cNvPicPr>
          <p:nvPr/>
        </p:nvPicPr>
        <p:blipFill>
          <a:blip r:embed="rId2" cstate="print"/>
          <a:srcRect/>
          <a:stretch>
            <a:fillRect/>
          </a:stretch>
        </p:blipFill>
        <p:spPr bwMode="auto">
          <a:xfrm>
            <a:off x="6084168" y="4869160"/>
            <a:ext cx="2748577" cy="18625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336704"/>
          </a:xfrm>
        </p:spPr>
        <p:txBody>
          <a:bodyPr>
            <a:normAutofit/>
          </a:bodyPr>
          <a:lstStyle/>
          <a:p>
            <a:pPr algn="ctr">
              <a:buNone/>
            </a:pPr>
            <a:r>
              <a:rPr lang="ru-RU" sz="3900" b="1" dirty="0" smtClean="0">
                <a:solidFill>
                  <a:srgbClr val="002060"/>
                </a:solidFill>
                <a:latin typeface="Times New Roman" pitchFamily="18" charset="0"/>
                <a:cs typeface="Times New Roman" pitchFamily="18" charset="0"/>
              </a:rPr>
              <a:t>Дыхательная гимнастика</a:t>
            </a:r>
            <a:r>
              <a:rPr lang="ru-RU" sz="3900" dirty="0" smtClean="0">
                <a:solidFill>
                  <a:srgbClr val="002060"/>
                </a:solidFill>
                <a:latin typeface="Times New Roman" pitchFamily="18" charset="0"/>
                <a:cs typeface="Times New Roman" pitchFamily="18" charset="0"/>
              </a:rPr>
              <a:t> </a:t>
            </a:r>
            <a:endParaRPr lang="en-US" sz="3900" dirty="0" smtClean="0">
              <a:solidFill>
                <a:srgbClr val="002060"/>
              </a:solidFill>
              <a:latin typeface="Times New Roman" pitchFamily="18" charset="0"/>
              <a:cs typeface="Times New Roman" pitchFamily="18" charset="0"/>
            </a:endParaRPr>
          </a:p>
          <a:p>
            <a:pPr algn="ctr">
              <a:buNone/>
            </a:pPr>
            <a:r>
              <a:rPr lang="ru-RU" b="1" dirty="0" smtClean="0">
                <a:solidFill>
                  <a:srgbClr val="002060"/>
                </a:solidFill>
                <a:latin typeface="Times New Roman" pitchFamily="18" charset="0"/>
                <a:cs typeface="Times New Roman" pitchFamily="18" charset="0"/>
              </a:rPr>
              <a:t>способствуют углублению дыхания, помогают повысить возбудимость коры больших полушарий, активизировать детей на уроке</a:t>
            </a:r>
            <a:r>
              <a:rPr lang="ru-RU" dirty="0" smtClean="0">
                <a:latin typeface="Times New Roman" pitchFamily="18" charset="0"/>
                <a:cs typeface="Times New Roman" pitchFamily="18" charset="0"/>
              </a:rPr>
              <a:t>. </a:t>
            </a:r>
          </a:p>
          <a:p>
            <a:r>
              <a:rPr lang="ru-RU" sz="3000" b="1" dirty="0" smtClean="0">
                <a:latin typeface="Times New Roman" pitchFamily="18" charset="0"/>
                <a:cs typeface="Times New Roman" pitchFamily="18" charset="0"/>
              </a:rPr>
              <a:t>Упражнение «Шарик».</a:t>
            </a:r>
            <a:br>
              <a:rPr lang="ru-RU" sz="3000" b="1" dirty="0" smtClean="0">
                <a:latin typeface="Times New Roman" pitchFamily="18" charset="0"/>
                <a:cs typeface="Times New Roman" pitchFamily="18" charset="0"/>
              </a:rPr>
            </a:br>
            <a:r>
              <a:rPr lang="ru-RU" sz="3000" b="1" dirty="0" smtClean="0">
                <a:latin typeface="Times New Roman" pitchFamily="18" charset="0"/>
                <a:cs typeface="Times New Roman" pitchFamily="18" charset="0"/>
              </a:rPr>
              <a:t>Учитель предлагает детям представить, что они воздушные шарики. « </a:t>
            </a:r>
            <a:r>
              <a:rPr lang="en-US" sz="3000" b="1" dirty="0" smtClean="0">
                <a:latin typeface="Times New Roman" pitchFamily="18" charset="0"/>
                <a:cs typeface="Times New Roman" pitchFamily="18" charset="0"/>
              </a:rPr>
              <a:t>You are balloons</a:t>
            </a:r>
            <a:r>
              <a:rPr lang="ru-RU" sz="3000" b="1" dirty="0" smtClean="0">
                <a:latin typeface="Times New Roman" pitchFamily="18" charset="0"/>
                <a:cs typeface="Times New Roman" pitchFamily="18" charset="0"/>
              </a:rPr>
              <a:t>»! На счёт 1</a:t>
            </a:r>
            <a:r>
              <a:rPr lang="en-US" sz="3000" b="1" dirty="0" smtClean="0">
                <a:latin typeface="Times New Roman" pitchFamily="18" charset="0"/>
                <a:cs typeface="Times New Roman" pitchFamily="18" charset="0"/>
              </a:rPr>
              <a:t>,</a:t>
            </a:r>
            <a:r>
              <a:rPr lang="ru-RU" sz="3000" b="1" dirty="0" smtClean="0">
                <a:latin typeface="Times New Roman" pitchFamily="18" charset="0"/>
                <a:cs typeface="Times New Roman" pitchFamily="18" charset="0"/>
              </a:rPr>
              <a:t>2</a:t>
            </a:r>
            <a:r>
              <a:rPr lang="en-US" sz="3000" b="1" dirty="0" smtClean="0">
                <a:latin typeface="Times New Roman" pitchFamily="18" charset="0"/>
                <a:cs typeface="Times New Roman" pitchFamily="18" charset="0"/>
              </a:rPr>
              <a:t>,</a:t>
            </a:r>
            <a:r>
              <a:rPr lang="ru-RU" sz="3000" b="1" dirty="0" smtClean="0">
                <a:latin typeface="Times New Roman" pitchFamily="18" charset="0"/>
                <a:cs typeface="Times New Roman" pitchFamily="18" charset="0"/>
              </a:rPr>
              <a:t>3</a:t>
            </a:r>
            <a:r>
              <a:rPr lang="en-US" sz="3000" b="1" dirty="0" smtClean="0">
                <a:latin typeface="Times New Roman" pitchFamily="18" charset="0"/>
                <a:cs typeface="Times New Roman" pitchFamily="18" charset="0"/>
              </a:rPr>
              <a:t>,</a:t>
            </a:r>
            <a:r>
              <a:rPr lang="ru-RU" sz="3000" b="1" dirty="0" smtClean="0">
                <a:latin typeface="Times New Roman" pitchFamily="18" charset="0"/>
                <a:cs typeface="Times New Roman" pitchFamily="18" charset="0"/>
              </a:rPr>
              <a:t>4</a:t>
            </a:r>
            <a:r>
              <a:rPr lang="en-US" sz="3000" b="1" dirty="0" smtClean="0">
                <a:latin typeface="Times New Roman" pitchFamily="18" charset="0"/>
                <a:cs typeface="Times New Roman" pitchFamily="18" charset="0"/>
              </a:rPr>
              <a:t>,5 </a:t>
            </a:r>
            <a:r>
              <a:rPr lang="ru-RU" sz="3000" b="1" dirty="0" smtClean="0">
                <a:latin typeface="Times New Roman" pitchFamily="18" charset="0"/>
                <a:cs typeface="Times New Roman" pitchFamily="18" charset="0"/>
              </a:rPr>
              <a:t>- дети делают </a:t>
            </a:r>
            <a:r>
              <a:rPr lang="en-US" sz="3000" b="1" dirty="0" smtClean="0">
                <a:latin typeface="Times New Roman" pitchFamily="18" charset="0"/>
                <a:cs typeface="Times New Roman" pitchFamily="18" charset="0"/>
              </a:rPr>
              <a:t>5</a:t>
            </a:r>
            <a:r>
              <a:rPr lang="ru-RU" sz="3000" b="1" dirty="0" smtClean="0">
                <a:latin typeface="Times New Roman" pitchFamily="18" charset="0"/>
                <a:cs typeface="Times New Roman" pitchFamily="18" charset="0"/>
              </a:rPr>
              <a:t> глубоких вздохов «</a:t>
            </a:r>
            <a:r>
              <a:rPr lang="en-US" sz="3000" b="1" dirty="0" smtClean="0">
                <a:latin typeface="Times New Roman" pitchFamily="18" charset="0"/>
                <a:cs typeface="Times New Roman" pitchFamily="18" charset="0"/>
              </a:rPr>
              <a:t>Breath in</a:t>
            </a:r>
            <a:r>
              <a:rPr lang="ru-RU" sz="3000" b="1" dirty="0" smtClean="0">
                <a:latin typeface="Times New Roman" pitchFamily="18" charset="0"/>
                <a:cs typeface="Times New Roman" pitchFamily="18" charset="0"/>
              </a:rPr>
              <a:t>!» и задерживают дыхание. Затем на счёт 6,7,8,9,10 - медленно выдыхают «</a:t>
            </a:r>
            <a:r>
              <a:rPr lang="en-US" sz="3000" b="1" dirty="0" smtClean="0">
                <a:latin typeface="Times New Roman" pitchFamily="18" charset="0"/>
                <a:cs typeface="Times New Roman" pitchFamily="18" charset="0"/>
              </a:rPr>
              <a:t>Breath out</a:t>
            </a:r>
            <a:r>
              <a:rPr lang="ru-RU" sz="3000" b="1" dirty="0" smtClean="0">
                <a:latin typeface="Times New Roman" pitchFamily="18" charset="0"/>
                <a:cs typeface="Times New Roman" pitchFamily="18" charset="0"/>
              </a:rPr>
              <a:t>!».</a:t>
            </a:r>
          </a:p>
          <a:p>
            <a:endParaRPr lang="ru-RU" dirty="0"/>
          </a:p>
        </p:txBody>
      </p:sp>
      <p:pic>
        <p:nvPicPr>
          <p:cNvPr id="3076" name="Picture 4" descr="C:\Users\Администратор\Desktop\загруженное (1).jpg"/>
          <p:cNvPicPr>
            <a:picLocks noChangeAspect="1" noChangeArrowheads="1"/>
          </p:cNvPicPr>
          <p:nvPr/>
        </p:nvPicPr>
        <p:blipFill>
          <a:blip r:embed="rId2" cstate="print"/>
          <a:srcRect/>
          <a:stretch>
            <a:fillRect/>
          </a:stretch>
        </p:blipFill>
        <p:spPr bwMode="auto">
          <a:xfrm>
            <a:off x="107505" y="116633"/>
            <a:ext cx="921408" cy="1584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784976" cy="5760640"/>
          </a:xfrm>
        </p:spPr>
        <p:txBody>
          <a:bodyPr>
            <a:normAutofit fontScale="92500" lnSpcReduction="20000"/>
          </a:bodyPr>
          <a:lstStyle/>
          <a:p>
            <a:pPr algn="ctr">
              <a:buNone/>
            </a:pPr>
            <a:r>
              <a:rPr lang="ru-RU" sz="4000" b="1" dirty="0" smtClean="0">
                <a:solidFill>
                  <a:srgbClr val="002060"/>
                </a:solidFill>
                <a:latin typeface="Times New Roman" pitchFamily="18" charset="0"/>
                <a:cs typeface="Times New Roman" pitchFamily="18" charset="0"/>
              </a:rPr>
              <a:t>Пальчиковые игры</a:t>
            </a:r>
            <a:r>
              <a:rPr lang="ru-RU" sz="4000" dirty="0" smtClean="0">
                <a:solidFill>
                  <a:srgbClr val="002060"/>
                </a:solidFill>
                <a:latin typeface="Times New Roman" pitchFamily="18" charset="0"/>
                <a:cs typeface="Times New Roman" pitchFamily="18" charset="0"/>
              </a:rPr>
              <a:t> </a:t>
            </a:r>
          </a:p>
          <a:p>
            <a:pPr>
              <a:buNone/>
            </a:pPr>
            <a:endParaRPr lang="ru-RU" sz="3600" dirty="0" smtClean="0">
              <a:solidFill>
                <a:srgbClr val="002060"/>
              </a:solidFill>
              <a:latin typeface="Times New Roman" pitchFamily="18" charset="0"/>
              <a:cs typeface="Times New Roman" pitchFamily="18" charset="0"/>
            </a:endParaRPr>
          </a:p>
          <a:p>
            <a:pPr algn="ctr">
              <a:buNone/>
            </a:pPr>
            <a:r>
              <a:rPr lang="ru-RU" b="1" dirty="0" smtClean="0">
                <a:solidFill>
                  <a:srgbClr val="00206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«Ум ребенка находится на кончике пальцев», говорил В.А.Сухомлинский.</a:t>
            </a:r>
            <a:r>
              <a:rPr lang="ru-RU" b="1" dirty="0" smtClean="0">
                <a:effectLst>
                  <a:outerShdw blurRad="50800" dist="38100" algn="tr" rotWithShape="0">
                    <a:prstClr val="black">
                      <a:alpha val="40000"/>
                    </a:prstClr>
                  </a:outerShdw>
                </a:effectLst>
                <a:latin typeface="Times New Roman" pitchFamily="18" charset="0"/>
                <a:cs typeface="Times New Roman" pitchFamily="18" charset="0"/>
              </a:rPr>
              <a:t> </a:t>
            </a:r>
          </a:p>
          <a:p>
            <a:pPr algn="ctr">
              <a:buNone/>
            </a:pPr>
            <a:r>
              <a:rPr lang="ru-RU" b="1" dirty="0" smtClean="0">
                <a:solidFill>
                  <a:srgbClr val="002060"/>
                </a:solidFill>
                <a:latin typeface="Times New Roman" pitchFamily="18" charset="0"/>
                <a:cs typeface="Times New Roman" pitchFamily="18" charset="0"/>
              </a:rPr>
              <a:t>   Сюжетная канва игры, иллюстрированная, несомненно, движением пальцев, способствует снятию усталости, повышению работоспособности и концентрации внимания. В английском фольклоре каждый палец руки, как уважающий себя джентльмен, имеет собственное имя. Это имя одновременно является характеристикой пальца, определяющей его возможности.</a:t>
            </a:r>
          </a:p>
          <a:p>
            <a:endParaRPr lang="ru-RU" dirty="0"/>
          </a:p>
        </p:txBody>
      </p:sp>
      <p:pic>
        <p:nvPicPr>
          <p:cNvPr id="2050" name="Picture 2" descr="C:\Users\Администратор\Desktop\328881.1269369361.jpeg"/>
          <p:cNvPicPr>
            <a:picLocks noChangeAspect="1" noChangeArrowheads="1"/>
          </p:cNvPicPr>
          <p:nvPr/>
        </p:nvPicPr>
        <p:blipFill>
          <a:blip r:embed="rId2" cstate="print"/>
          <a:srcRect/>
          <a:stretch>
            <a:fillRect/>
          </a:stretch>
        </p:blipFill>
        <p:spPr bwMode="auto">
          <a:xfrm>
            <a:off x="107504" y="116632"/>
            <a:ext cx="2016224" cy="1684790"/>
          </a:xfrm>
          <a:prstGeom prst="rect">
            <a:avLst/>
          </a:prstGeom>
          <a:noFill/>
        </p:spPr>
      </p:pic>
      <p:pic>
        <p:nvPicPr>
          <p:cNvPr id="2052" name="Picture 4" descr="C:\Users\Администратор\Desktop\images (2).jpg"/>
          <p:cNvPicPr>
            <a:picLocks noChangeAspect="1" noChangeArrowheads="1"/>
          </p:cNvPicPr>
          <p:nvPr/>
        </p:nvPicPr>
        <p:blipFill>
          <a:blip r:embed="rId3" cstate="print"/>
          <a:srcRect/>
          <a:stretch>
            <a:fillRect/>
          </a:stretch>
        </p:blipFill>
        <p:spPr bwMode="auto">
          <a:xfrm>
            <a:off x="251520" y="5301208"/>
            <a:ext cx="1197356" cy="1393078"/>
          </a:xfrm>
          <a:prstGeom prst="rect">
            <a:avLst/>
          </a:prstGeom>
          <a:noFill/>
        </p:spPr>
      </p:pic>
      <p:pic>
        <p:nvPicPr>
          <p:cNvPr id="2054" name="Picture 6" descr="C:\Users\Администратор\Desktop\images (1).jpg"/>
          <p:cNvPicPr>
            <a:picLocks noChangeAspect="1" noChangeArrowheads="1"/>
          </p:cNvPicPr>
          <p:nvPr/>
        </p:nvPicPr>
        <p:blipFill>
          <a:blip r:embed="rId4" cstate="print"/>
          <a:srcRect/>
          <a:stretch>
            <a:fillRect/>
          </a:stretch>
        </p:blipFill>
        <p:spPr bwMode="auto">
          <a:xfrm>
            <a:off x="7596336" y="116632"/>
            <a:ext cx="1379984" cy="13799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784976" cy="6858000"/>
          </a:xfrm>
        </p:spPr>
        <p:txBody>
          <a:bodyPr>
            <a:normAutofit fontScale="55000" lnSpcReduction="20000"/>
          </a:bodyPr>
          <a:lstStyle/>
          <a:p>
            <a:endParaRPr lang="ru-RU" b="1" dirty="0" smtClean="0">
              <a:solidFill>
                <a:srgbClr val="002060"/>
              </a:solidFill>
              <a:latin typeface="Times New Roman" pitchFamily="18" charset="0"/>
              <a:cs typeface="Times New Roman" pitchFamily="18" charset="0"/>
            </a:endParaRPr>
          </a:p>
          <a:p>
            <a:pPr>
              <a:buNone/>
            </a:pPr>
            <a:r>
              <a:rPr lang="en-US" sz="4500" b="1" dirty="0" err="1" smtClean="0">
                <a:latin typeface="Times New Roman" pitchFamily="18" charset="0"/>
                <a:cs typeface="Times New Roman" pitchFamily="18" charset="0"/>
              </a:rPr>
              <a:t>Petter</a:t>
            </a:r>
            <a:r>
              <a:rPr lang="ru-RU" sz="4500" b="1" dirty="0" smtClean="0">
                <a:latin typeface="Times New Roman" pitchFamily="18" charset="0"/>
                <a:cs typeface="Times New Roman" pitchFamily="18" charset="0"/>
              </a:rPr>
              <a:t>-</a:t>
            </a:r>
            <a:r>
              <a:rPr lang="en-US" sz="4500" b="1" dirty="0" smtClean="0">
                <a:latin typeface="Times New Roman" pitchFamily="18" charset="0"/>
                <a:cs typeface="Times New Roman" pitchFamily="18" charset="0"/>
              </a:rPr>
              <a:t>Pointer</a:t>
            </a:r>
            <a:r>
              <a:rPr lang="ru-RU" sz="4500" b="1" dirty="0" smtClean="0">
                <a:latin typeface="Times New Roman" pitchFamily="18" charset="0"/>
                <a:cs typeface="Times New Roman" pitchFamily="18" charset="0"/>
              </a:rPr>
              <a:t> — Питер-указка (указательный палец). </a:t>
            </a:r>
          </a:p>
          <a:p>
            <a:pPr>
              <a:buNone/>
            </a:pPr>
            <a:r>
              <a:rPr lang="en-US" sz="4500" b="1" dirty="0" err="1" smtClean="0">
                <a:latin typeface="Times New Roman" pitchFamily="18" charset="0"/>
                <a:cs typeface="Times New Roman" pitchFamily="18" charset="0"/>
              </a:rPr>
              <a:t>Tobby</a:t>
            </a:r>
            <a:r>
              <a:rPr lang="ru-RU" sz="4500" b="1" dirty="0" smtClean="0">
                <a:latin typeface="Times New Roman" pitchFamily="18" charset="0"/>
                <a:cs typeface="Times New Roman" pitchFamily="18" charset="0"/>
              </a:rPr>
              <a:t>-</a:t>
            </a:r>
            <a:r>
              <a:rPr lang="en-US" sz="4500" b="1" dirty="0" smtClean="0">
                <a:latin typeface="Times New Roman" pitchFamily="18" charset="0"/>
                <a:cs typeface="Times New Roman" pitchFamily="18" charset="0"/>
              </a:rPr>
              <a:t>Tall</a:t>
            </a:r>
            <a:r>
              <a:rPr lang="ru-RU" sz="4500" b="1" dirty="0" smtClean="0">
                <a:latin typeface="Times New Roman" pitchFamily="18" charset="0"/>
                <a:cs typeface="Times New Roman" pitchFamily="18" charset="0"/>
              </a:rPr>
              <a:t> — Длинный </a:t>
            </a:r>
            <a:r>
              <a:rPr lang="ru-RU" sz="4500" b="1" dirty="0" err="1" smtClean="0">
                <a:latin typeface="Times New Roman" pitchFamily="18" charset="0"/>
                <a:cs typeface="Times New Roman" pitchFamily="18" charset="0"/>
              </a:rPr>
              <a:t>Тоби</a:t>
            </a:r>
            <a:r>
              <a:rPr lang="ru-RU" sz="4500" b="1" dirty="0" smtClean="0">
                <a:latin typeface="Times New Roman" pitchFamily="18" charset="0"/>
                <a:cs typeface="Times New Roman" pitchFamily="18" charset="0"/>
              </a:rPr>
              <a:t> (средний палец).</a:t>
            </a:r>
          </a:p>
          <a:p>
            <a:pPr>
              <a:buNone/>
            </a:pPr>
            <a:r>
              <a:rPr lang="en-US" sz="4500" b="1" dirty="0" err="1" smtClean="0">
                <a:latin typeface="Times New Roman" pitchFamily="18" charset="0"/>
                <a:cs typeface="Times New Roman" pitchFamily="18" charset="0"/>
              </a:rPr>
              <a:t>Rubby</a:t>
            </a:r>
            <a:r>
              <a:rPr lang="ru-RU" sz="4500" b="1" dirty="0" smtClean="0">
                <a:latin typeface="Times New Roman" pitchFamily="18" charset="0"/>
                <a:cs typeface="Times New Roman" pitchFamily="18" charset="0"/>
              </a:rPr>
              <a:t>-</a:t>
            </a:r>
            <a:r>
              <a:rPr lang="en-US" sz="4500" b="1" dirty="0" smtClean="0">
                <a:latin typeface="Times New Roman" pitchFamily="18" charset="0"/>
                <a:cs typeface="Times New Roman" pitchFamily="18" charset="0"/>
              </a:rPr>
              <a:t>Ring</a:t>
            </a:r>
            <a:r>
              <a:rPr lang="ru-RU" sz="4500" b="1" dirty="0" smtClean="0">
                <a:latin typeface="Times New Roman" pitchFamily="18" charset="0"/>
                <a:cs typeface="Times New Roman" pitchFamily="18" charset="0"/>
              </a:rPr>
              <a:t> — Руби с кольцом (безымянный). </a:t>
            </a:r>
          </a:p>
          <a:p>
            <a:pPr>
              <a:buNone/>
            </a:pPr>
            <a:r>
              <a:rPr lang="en-US" sz="4500" b="1" dirty="0" smtClean="0">
                <a:latin typeface="Times New Roman" pitchFamily="18" charset="0"/>
                <a:cs typeface="Times New Roman" pitchFamily="18" charset="0"/>
              </a:rPr>
              <a:t>Baby</a:t>
            </a:r>
            <a:r>
              <a:rPr lang="ru-RU" sz="4500" b="1" dirty="0" smtClean="0">
                <a:latin typeface="Times New Roman" pitchFamily="18" charset="0"/>
                <a:cs typeface="Times New Roman" pitchFamily="18" charset="0"/>
              </a:rPr>
              <a:t>-</a:t>
            </a:r>
            <a:r>
              <a:rPr lang="en-US" sz="4500" b="1" dirty="0" smtClean="0">
                <a:latin typeface="Times New Roman" pitchFamily="18" charset="0"/>
                <a:cs typeface="Times New Roman" pitchFamily="18" charset="0"/>
              </a:rPr>
              <a:t>Small</a:t>
            </a:r>
            <a:r>
              <a:rPr lang="ru-RU" sz="4500" b="1" dirty="0" smtClean="0">
                <a:latin typeface="Times New Roman" pitchFamily="18" charset="0"/>
                <a:cs typeface="Times New Roman" pitchFamily="18" charset="0"/>
              </a:rPr>
              <a:t> — Малютка (мизинчик). </a:t>
            </a:r>
          </a:p>
          <a:p>
            <a:pPr>
              <a:buNone/>
            </a:pPr>
            <a:r>
              <a:rPr lang="en-US" sz="4500" b="1" dirty="0" smtClean="0">
                <a:latin typeface="Times New Roman" pitchFamily="18" charset="0"/>
                <a:cs typeface="Times New Roman" pitchFamily="18" charset="0"/>
              </a:rPr>
              <a:t>Tommy</a:t>
            </a:r>
            <a:r>
              <a:rPr lang="ru-RU" sz="4500" b="1" dirty="0" smtClean="0">
                <a:latin typeface="Times New Roman" pitchFamily="18" charset="0"/>
                <a:cs typeface="Times New Roman" pitchFamily="18" charset="0"/>
              </a:rPr>
              <a:t>-</a:t>
            </a:r>
            <a:r>
              <a:rPr lang="en-US" sz="4500" b="1" dirty="0" smtClean="0">
                <a:latin typeface="Times New Roman" pitchFamily="18" charset="0"/>
                <a:cs typeface="Times New Roman" pitchFamily="18" charset="0"/>
              </a:rPr>
              <a:t>Thumb</a:t>
            </a:r>
            <a:r>
              <a:rPr lang="ru-RU" sz="4500" b="1" dirty="0" smtClean="0">
                <a:latin typeface="Times New Roman" pitchFamily="18" charset="0"/>
                <a:cs typeface="Times New Roman" pitchFamily="18" charset="0"/>
              </a:rPr>
              <a:t> — Большой Том, «Сам» (большой палец). </a:t>
            </a:r>
          </a:p>
          <a:p>
            <a:endParaRPr lang="ru-RU" b="1" dirty="0" smtClean="0">
              <a:latin typeface="Times New Roman" pitchFamily="18" charset="0"/>
              <a:cs typeface="Times New Roman" pitchFamily="18" charset="0"/>
            </a:endParaRPr>
          </a:p>
          <a:p>
            <a:pPr algn="ctr">
              <a:buNone/>
            </a:pPr>
            <a:r>
              <a:rPr lang="ru-RU" sz="5100" b="1" dirty="0" smtClean="0">
                <a:solidFill>
                  <a:srgbClr val="002060"/>
                </a:solidFill>
                <a:latin typeface="Times New Roman" pitchFamily="18" charset="0"/>
                <a:cs typeface="Times New Roman" pitchFamily="18" charset="0"/>
              </a:rPr>
              <a:t>Во многих пальчиковых играх пальцы </a:t>
            </a:r>
            <a:r>
              <a:rPr lang="ru-RU" sz="5100" b="1" dirty="0" smtClean="0">
                <a:solidFill>
                  <a:srgbClr val="002060"/>
                </a:solidFill>
                <a:latin typeface="Times New Roman" pitchFamily="18" charset="0"/>
                <a:cs typeface="Times New Roman" pitchFamily="18" charset="0"/>
              </a:rPr>
              <a:t>называются</a:t>
            </a:r>
            <a:r>
              <a:rPr lang="ru-RU" sz="5100" b="1" dirty="0" smtClean="0">
                <a:solidFill>
                  <a:srgbClr val="002060"/>
                </a:solidFill>
                <a:latin typeface="Times New Roman" pitchFamily="18" charset="0"/>
                <a:cs typeface="Times New Roman" pitchFamily="18" charset="0"/>
              </a:rPr>
              <a:t> </a:t>
            </a:r>
            <a:r>
              <a:rPr lang="ru-RU" sz="5100" b="1" dirty="0" smtClean="0">
                <a:solidFill>
                  <a:srgbClr val="002060"/>
                </a:solidFill>
                <a:latin typeface="Times New Roman" pitchFamily="18" charset="0"/>
                <a:cs typeface="Times New Roman" pitchFamily="18" charset="0"/>
              </a:rPr>
              <a:t>по именам. Эти игры преследуют задачу заставить каждый пальчик детской руки двигаться отдельно от других пальцев.</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p>
          <a:p>
            <a:pPr>
              <a:buNone/>
            </a:pPr>
            <a:r>
              <a:rPr lang="en-US" sz="4500" b="1" dirty="0" err="1" smtClean="0">
                <a:latin typeface="Times New Roman" pitchFamily="18" charset="0"/>
                <a:cs typeface="Times New Roman" pitchFamily="18" charset="0"/>
              </a:rPr>
              <a:t>Petter</a:t>
            </a:r>
            <a:r>
              <a:rPr lang="en-US" sz="4500" b="1" dirty="0" smtClean="0">
                <a:latin typeface="Times New Roman" pitchFamily="18" charset="0"/>
                <a:cs typeface="Times New Roman" pitchFamily="18" charset="0"/>
              </a:rPr>
              <a:t>-Pointer, </a:t>
            </a:r>
            <a:r>
              <a:rPr lang="en-US" sz="4500" b="1" dirty="0" err="1" smtClean="0">
                <a:latin typeface="Times New Roman" pitchFamily="18" charset="0"/>
                <a:cs typeface="Times New Roman" pitchFamily="18" charset="0"/>
              </a:rPr>
              <a:t>Petter</a:t>
            </a:r>
            <a:r>
              <a:rPr lang="en-US" sz="4500" b="1" dirty="0" smtClean="0">
                <a:latin typeface="Times New Roman" pitchFamily="18" charset="0"/>
                <a:cs typeface="Times New Roman" pitchFamily="18" charset="0"/>
              </a:rPr>
              <a:t>-Pointer</a:t>
            </a:r>
            <a:endParaRPr lang="ru-RU" sz="4500" b="1" dirty="0" smtClean="0">
              <a:latin typeface="Times New Roman" pitchFamily="18" charset="0"/>
              <a:cs typeface="Times New Roman" pitchFamily="18" charset="0"/>
            </a:endParaRPr>
          </a:p>
          <a:p>
            <a:pPr>
              <a:buNone/>
            </a:pPr>
            <a:r>
              <a:rPr lang="en-US" sz="4500" b="1" dirty="0" smtClean="0">
                <a:latin typeface="Times New Roman" pitchFamily="18" charset="0"/>
                <a:cs typeface="Times New Roman" pitchFamily="18" charset="0"/>
              </a:rPr>
              <a:t>Where are you?</a:t>
            </a:r>
            <a:endParaRPr lang="ru-RU" sz="4500" b="1" dirty="0" smtClean="0">
              <a:latin typeface="Times New Roman" pitchFamily="18" charset="0"/>
              <a:cs typeface="Times New Roman" pitchFamily="18" charset="0"/>
            </a:endParaRPr>
          </a:p>
          <a:p>
            <a:pPr>
              <a:buNone/>
            </a:pPr>
            <a:r>
              <a:rPr lang="en-US" sz="4500" b="1" dirty="0" smtClean="0">
                <a:latin typeface="Times New Roman" pitchFamily="18" charset="0"/>
                <a:cs typeface="Times New Roman" pitchFamily="18" charset="0"/>
              </a:rPr>
              <a:t>Here are I am, here are I am.</a:t>
            </a:r>
            <a:endParaRPr lang="ru-RU" sz="4500" b="1" dirty="0" smtClean="0">
              <a:latin typeface="Times New Roman" pitchFamily="18" charset="0"/>
              <a:cs typeface="Times New Roman" pitchFamily="18" charset="0"/>
            </a:endParaRPr>
          </a:p>
          <a:p>
            <a:pPr>
              <a:buNone/>
            </a:pPr>
            <a:r>
              <a:rPr lang="en-US" sz="4500" b="1" dirty="0" smtClean="0">
                <a:latin typeface="Times New Roman" pitchFamily="18" charset="0"/>
                <a:cs typeface="Times New Roman" pitchFamily="18" charset="0"/>
              </a:rPr>
              <a:t>How do you do?</a:t>
            </a:r>
            <a:endParaRPr lang="ru-RU" sz="4500" b="1" dirty="0" smtClean="0">
              <a:latin typeface="Times New Roman" pitchFamily="18" charset="0"/>
              <a:cs typeface="Times New Roman" pitchFamily="18" charset="0"/>
            </a:endParaRPr>
          </a:p>
          <a:p>
            <a:pPr>
              <a:buNone/>
            </a:pPr>
            <a:r>
              <a:rPr lang="en-US" sz="4500" b="1" dirty="0" smtClean="0">
                <a:latin typeface="Times New Roman" pitchFamily="18" charset="0"/>
                <a:cs typeface="Times New Roman" pitchFamily="18" charset="0"/>
              </a:rPr>
              <a:t>I’m OK. Thank you.</a:t>
            </a:r>
            <a:endParaRPr lang="ru-RU" sz="4500" b="1" dirty="0" smtClean="0">
              <a:latin typeface="Times New Roman" pitchFamily="18" charset="0"/>
              <a:cs typeface="Times New Roman" pitchFamily="18" charset="0"/>
            </a:endParaRPr>
          </a:p>
          <a:p>
            <a:pPr>
              <a:buNone/>
            </a:pPr>
            <a:r>
              <a:rPr lang="en-US" dirty="0" smtClean="0"/>
              <a:t/>
            </a:r>
            <a:br>
              <a:rPr lang="en-US" dirty="0" smtClean="0"/>
            </a:br>
            <a:endParaRPr lang="ru-RU" dirty="0" smtClean="0"/>
          </a:p>
          <a:p>
            <a:endParaRPr lang="ru-RU" dirty="0"/>
          </a:p>
        </p:txBody>
      </p:sp>
      <p:pic>
        <p:nvPicPr>
          <p:cNvPr id="3075" name="Picture 3" descr="C:\Users\Администратор\Desktop\images.jpg"/>
          <p:cNvPicPr>
            <a:picLocks noChangeAspect="1" noChangeArrowheads="1"/>
          </p:cNvPicPr>
          <p:nvPr/>
        </p:nvPicPr>
        <p:blipFill>
          <a:blip r:embed="rId2" cstate="print"/>
          <a:srcRect/>
          <a:stretch>
            <a:fillRect/>
          </a:stretch>
        </p:blipFill>
        <p:spPr bwMode="auto">
          <a:xfrm>
            <a:off x="6588224" y="4149080"/>
            <a:ext cx="2178174" cy="259054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5832648" cy="6552728"/>
          </a:xfrm>
        </p:spPr>
        <p:txBody>
          <a:bodyPr>
            <a:noAutofit/>
          </a:bodyPr>
          <a:lstStyle/>
          <a:p>
            <a:pPr algn="ctr">
              <a:buNone/>
            </a:pPr>
            <a:r>
              <a:rPr lang="en-US" sz="2800" b="1" dirty="0" smtClean="0">
                <a:latin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Песня</a:t>
            </a:r>
            <a:r>
              <a:rPr lang="ru-RU" b="1"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на уроке</a:t>
            </a:r>
            <a:r>
              <a:rPr lang="ru-RU" sz="2800" b="1" dirty="0" smtClean="0">
                <a:solidFill>
                  <a:srgbClr val="002060"/>
                </a:solidFill>
                <a:latin typeface="Times New Roman" pitchFamily="18" charset="0"/>
                <a:cs typeface="Times New Roman" pitchFamily="18" charset="0"/>
              </a:rPr>
              <a:t> –</a:t>
            </a:r>
            <a:endParaRPr lang="en-US" sz="2800" b="1" dirty="0" smtClean="0">
              <a:solidFill>
                <a:srgbClr val="002060"/>
              </a:solidFill>
              <a:latin typeface="Times New Roman" pitchFamily="18" charset="0"/>
              <a:cs typeface="Times New Roman" pitchFamily="18" charset="0"/>
            </a:endParaRPr>
          </a:p>
          <a:p>
            <a:pPr algn="ctr">
              <a:buNone/>
            </a:pPr>
            <a:r>
              <a:rPr lang="ru-RU" sz="2800" b="1" dirty="0" smtClean="0">
                <a:solidFill>
                  <a:srgbClr val="002060"/>
                </a:solidFill>
                <a:latin typeface="Times New Roman" pitchFamily="18" charset="0"/>
                <a:cs typeface="Times New Roman" pitchFamily="18" charset="0"/>
              </a:rPr>
              <a:t> хороший вид релаксации, которая представляет возможность не только отдохнуть, но и служит способом для формирования фонетических, лексических, грамматических навыков. Пение активизирует функции голосового и дыхательного аппаратов, повышает интерес к предмету, развивает слух, память, снижает утомляемость за счет эмоционального настроя</a:t>
            </a:r>
            <a:r>
              <a:rPr lang="ru-RU" sz="2400" b="1" dirty="0" smtClean="0">
                <a:solidFill>
                  <a:srgbClr val="002060"/>
                </a:solidFill>
                <a:latin typeface="Times New Roman" pitchFamily="18" charset="0"/>
                <a:cs typeface="Times New Roman" pitchFamily="18" charset="0"/>
              </a:rPr>
              <a:t>. </a:t>
            </a:r>
            <a:endParaRPr lang="ru-RU" sz="2400" b="1" dirty="0">
              <a:solidFill>
                <a:srgbClr val="002060"/>
              </a:solidFill>
              <a:latin typeface="Times New Roman" pitchFamily="18" charset="0"/>
              <a:cs typeface="Times New Roman" pitchFamily="18" charset="0"/>
            </a:endParaRPr>
          </a:p>
        </p:txBody>
      </p:sp>
      <p:pic>
        <p:nvPicPr>
          <p:cNvPr id="7171" name="Picture 3" descr="C:\Users\Администратор\Desktop\images (8).jpg"/>
          <p:cNvPicPr>
            <a:picLocks noChangeAspect="1" noChangeArrowheads="1"/>
          </p:cNvPicPr>
          <p:nvPr/>
        </p:nvPicPr>
        <p:blipFill>
          <a:blip r:embed="rId2" cstate="print"/>
          <a:srcRect/>
          <a:stretch>
            <a:fillRect/>
          </a:stretch>
        </p:blipFill>
        <p:spPr bwMode="auto">
          <a:xfrm>
            <a:off x="6300192" y="332656"/>
            <a:ext cx="2346550" cy="3375518"/>
          </a:xfrm>
          <a:prstGeom prst="rect">
            <a:avLst/>
          </a:prstGeom>
          <a:noFill/>
        </p:spPr>
      </p:pic>
      <p:pic>
        <p:nvPicPr>
          <p:cNvPr id="7172" name="Picture 4" descr="C:\Users\Администратор\Desktop\muz_4.jpg"/>
          <p:cNvPicPr>
            <a:picLocks noChangeAspect="1" noChangeArrowheads="1"/>
          </p:cNvPicPr>
          <p:nvPr/>
        </p:nvPicPr>
        <p:blipFill>
          <a:blip r:embed="rId3" cstate="print"/>
          <a:srcRect/>
          <a:stretch>
            <a:fillRect/>
          </a:stretch>
        </p:blipFill>
        <p:spPr bwMode="auto">
          <a:xfrm>
            <a:off x="5868144" y="4365103"/>
            <a:ext cx="3080394" cy="202865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476672"/>
            <a:ext cx="3106688" cy="5616624"/>
          </a:xfrm>
        </p:spPr>
        <p:txBody>
          <a:bodyPr>
            <a:normAutofit/>
          </a:bodyPr>
          <a:lstStyle/>
          <a:p>
            <a:endParaRPr lang="ru-RU" dirty="0"/>
          </a:p>
        </p:txBody>
      </p:sp>
      <p:sp>
        <p:nvSpPr>
          <p:cNvPr id="3" name="Содержимое 2"/>
          <p:cNvSpPr>
            <a:spLocks noGrp="1"/>
          </p:cNvSpPr>
          <p:nvPr>
            <p:ph idx="1"/>
          </p:nvPr>
        </p:nvSpPr>
        <p:spPr>
          <a:xfrm>
            <a:off x="179512" y="548680"/>
            <a:ext cx="5328592" cy="5904656"/>
          </a:xfrm>
        </p:spPr>
        <p:txBody>
          <a:bodyPr>
            <a:noAutofit/>
          </a:bodyPr>
          <a:lstStyle/>
          <a:p>
            <a:pPr algn="ctr">
              <a:buNone/>
            </a:pPr>
            <a:r>
              <a:rPr lang="ru-RU"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Здоровье</a:t>
            </a:r>
            <a:r>
              <a:rPr lang="en-US" sz="2800" b="1" dirty="0" smtClean="0">
                <a:solidFill>
                  <a:srgbClr val="002060"/>
                </a:solidFill>
                <a:latin typeface="Times New Roman" pitchFamily="18" charset="0"/>
                <a:cs typeface="Times New Roman" pitchFamily="18" charset="0"/>
              </a:rPr>
              <a:t> – </a:t>
            </a:r>
            <a:r>
              <a:rPr lang="en-US" sz="2800" b="1" dirty="0" err="1" smtClean="0">
                <a:solidFill>
                  <a:srgbClr val="002060"/>
                </a:solidFill>
                <a:latin typeface="Times New Roman" pitchFamily="18" charset="0"/>
                <a:cs typeface="Times New Roman" pitchFamily="18" charset="0"/>
              </a:rPr>
              <a:t>величайшая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ценность</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Хорошее</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здоровье</a:t>
            </a:r>
            <a:r>
              <a:rPr lang="en-US" sz="2800" b="1" dirty="0" smtClean="0">
                <a:solidFill>
                  <a:srgbClr val="002060"/>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 это</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основное</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условие</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для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выполнения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человеком</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его</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биологических</a:t>
            </a:r>
            <a:r>
              <a:rPr lang="en-US" sz="2800" b="1" dirty="0" smtClean="0">
                <a:solidFill>
                  <a:srgbClr val="002060"/>
                </a:solidFill>
                <a:latin typeface="Times New Roman" pitchFamily="18" charset="0"/>
                <a:cs typeface="Times New Roman" pitchFamily="18" charset="0"/>
              </a:rPr>
              <a:t> и </a:t>
            </a:r>
            <a:r>
              <a:rPr lang="en-US" sz="2800" b="1" dirty="0" err="1" smtClean="0">
                <a:solidFill>
                  <a:srgbClr val="002060"/>
                </a:solidFill>
                <a:latin typeface="Times New Roman" pitchFamily="18" charset="0"/>
                <a:cs typeface="Times New Roman" pitchFamily="18" charset="0"/>
              </a:rPr>
              <a:t>социальных</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функций</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основа</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для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успешной</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самореализации</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личности</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Именно</a:t>
            </a:r>
            <a:r>
              <a:rPr lang="en-US" sz="2800" b="1" dirty="0" smtClean="0">
                <a:solidFill>
                  <a:srgbClr val="002060"/>
                </a:solidFill>
                <a:latin typeface="Times New Roman" pitchFamily="18" charset="0"/>
                <a:cs typeface="Times New Roman" pitchFamily="18" charset="0"/>
              </a:rPr>
              <a:t> в </a:t>
            </a:r>
            <a:r>
              <a:rPr lang="en-US" sz="2800" b="1" dirty="0" err="1" smtClean="0">
                <a:solidFill>
                  <a:srgbClr val="002060"/>
                </a:solidFill>
                <a:latin typeface="Times New Roman" pitchFamily="18" charset="0"/>
                <a:cs typeface="Times New Roman" pitchFamily="18" charset="0"/>
              </a:rPr>
              <a:t>школьном</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возрасте</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закладываются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основы</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здоровьесберегающего</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мышления</a:t>
            </a:r>
            <a:r>
              <a:rPr lang="en-US" sz="2800" b="1" dirty="0" smtClean="0">
                <a:solidFill>
                  <a:srgbClr val="002060"/>
                </a:solidFill>
                <a:latin typeface="Times New Roman" pitchFamily="18" charset="0"/>
                <a:cs typeface="Times New Roman" pitchFamily="18" charset="0"/>
              </a:rPr>
              <a:t> и </a:t>
            </a:r>
            <a:r>
              <a:rPr lang="en-US" sz="2800" b="1" dirty="0" err="1" smtClean="0">
                <a:solidFill>
                  <a:srgbClr val="002060"/>
                </a:solidFill>
                <a:latin typeface="Times New Roman" pitchFamily="18" charset="0"/>
                <a:cs typeface="Times New Roman" pitchFamily="18" charset="0"/>
              </a:rPr>
              <a:t>поведения</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личности</a:t>
            </a:r>
            <a:r>
              <a:rPr lang="en-US" sz="2800" b="1" dirty="0" smtClean="0">
                <a:solidFill>
                  <a:srgbClr val="002060"/>
                </a:solidFill>
                <a:latin typeface="Times New Roman" pitchFamily="18" charset="0"/>
                <a:cs typeface="Times New Roman" pitchFamily="18" charset="0"/>
              </a:rPr>
              <a:t>.</a:t>
            </a:r>
            <a:endParaRPr lang="ru-RU" sz="2800" b="1" dirty="0">
              <a:solidFill>
                <a:srgbClr val="002060"/>
              </a:solidFill>
              <a:latin typeface="Times New Roman" pitchFamily="18" charset="0"/>
              <a:cs typeface="Times New Roman" pitchFamily="18" charset="0"/>
            </a:endParaRPr>
          </a:p>
        </p:txBody>
      </p:sp>
      <p:pic>
        <p:nvPicPr>
          <p:cNvPr id="2050" name="Picture 2" descr="C:\Users\Администратор\Desktop\zl2bakdy0s.jpg"/>
          <p:cNvPicPr>
            <a:picLocks noChangeAspect="1" noChangeArrowheads="1"/>
          </p:cNvPicPr>
          <p:nvPr/>
        </p:nvPicPr>
        <p:blipFill>
          <a:blip r:embed="rId2" cstate="print"/>
          <a:srcRect/>
          <a:stretch>
            <a:fillRect/>
          </a:stretch>
        </p:blipFill>
        <p:spPr bwMode="auto">
          <a:xfrm>
            <a:off x="5724128" y="332656"/>
            <a:ext cx="3148070" cy="620799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4392488"/>
          </a:xfrm>
        </p:spPr>
        <p:txBody>
          <a:bodyPr>
            <a:normAutofit fontScale="92500" lnSpcReduction="10000"/>
          </a:bodyPr>
          <a:lstStyle/>
          <a:p>
            <a:pPr algn="ctr">
              <a:buNone/>
            </a:pPr>
            <a:r>
              <a:rPr lang="ru-RU" sz="4300" b="1" dirty="0" smtClean="0">
                <a:solidFill>
                  <a:srgbClr val="002060"/>
                </a:solidFill>
                <a:latin typeface="Times New Roman" pitchFamily="18" charset="0"/>
                <a:cs typeface="Times New Roman" pitchFamily="18" charset="0"/>
              </a:rPr>
              <a:t>Релаксация</a:t>
            </a:r>
            <a:r>
              <a:rPr lang="ru-RU" sz="4000" b="1" dirty="0" smtClean="0">
                <a:solidFill>
                  <a:srgbClr val="002060"/>
                </a:solidFill>
                <a:latin typeface="Times New Roman" pitchFamily="18" charset="0"/>
                <a:cs typeface="Times New Roman" pitchFamily="18" charset="0"/>
              </a:rPr>
              <a:t> </a:t>
            </a:r>
            <a:endParaRPr lang="en-US" sz="4000" b="1" dirty="0" smtClean="0">
              <a:solidFill>
                <a:srgbClr val="002060"/>
              </a:solidFill>
              <a:latin typeface="Times New Roman" pitchFamily="18" charset="0"/>
              <a:cs typeface="Times New Roman" pitchFamily="18" charset="0"/>
            </a:endParaRPr>
          </a:p>
          <a:p>
            <a:pPr algn="ctr">
              <a:buNone/>
            </a:pPr>
            <a:r>
              <a:rPr lang="ru-RU" sz="3600" b="1" dirty="0" smtClean="0">
                <a:solidFill>
                  <a:srgbClr val="002060"/>
                </a:solidFill>
                <a:latin typeface="Times New Roman" pitchFamily="18" charset="0"/>
                <a:cs typeface="Times New Roman" pitchFamily="18" charset="0"/>
              </a:rPr>
              <a:t>это расслабление или снижение тонуса после напряженной умственной деятельности. Цель проведения релаксации – снять напряжение, дать детям небольшой отдых, вызвать положительные эмоции, хорошее настроение, что ведет к улучшению усвоения материала.</a:t>
            </a:r>
          </a:p>
          <a:p>
            <a:endParaRPr lang="ru-RU" dirty="0"/>
          </a:p>
        </p:txBody>
      </p:sp>
      <p:pic>
        <p:nvPicPr>
          <p:cNvPr id="4100" name="Picture 4" descr="C:\Users\Администратор\Desktop\загруженное (1).jpg"/>
          <p:cNvPicPr>
            <a:picLocks noChangeAspect="1" noChangeArrowheads="1"/>
          </p:cNvPicPr>
          <p:nvPr/>
        </p:nvPicPr>
        <p:blipFill>
          <a:blip r:embed="rId2" cstate="print"/>
          <a:srcRect/>
          <a:stretch>
            <a:fillRect/>
          </a:stretch>
        </p:blipFill>
        <p:spPr bwMode="auto">
          <a:xfrm>
            <a:off x="5868144" y="4725144"/>
            <a:ext cx="3028083" cy="1800200"/>
          </a:xfrm>
          <a:prstGeom prst="rect">
            <a:avLst/>
          </a:prstGeom>
          <a:noFill/>
        </p:spPr>
      </p:pic>
      <p:pic>
        <p:nvPicPr>
          <p:cNvPr id="4101" name="Picture 5" descr="C:\Users\Администратор\Desktop\images (5).jpg"/>
          <p:cNvPicPr>
            <a:picLocks noChangeAspect="1" noChangeArrowheads="1"/>
          </p:cNvPicPr>
          <p:nvPr/>
        </p:nvPicPr>
        <p:blipFill>
          <a:blip r:embed="rId3" cstate="print"/>
          <a:srcRect/>
          <a:stretch>
            <a:fillRect/>
          </a:stretch>
        </p:blipFill>
        <p:spPr bwMode="auto">
          <a:xfrm>
            <a:off x="179512" y="4653136"/>
            <a:ext cx="2736304" cy="1961878"/>
          </a:xfrm>
          <a:prstGeom prst="rect">
            <a:avLst/>
          </a:prstGeom>
          <a:noFill/>
        </p:spPr>
      </p:pic>
      <p:pic>
        <p:nvPicPr>
          <p:cNvPr id="4102" name="Picture 6" descr="C:\Users\Администратор\Desktop\images (7).jpg"/>
          <p:cNvPicPr>
            <a:picLocks noChangeAspect="1" noChangeArrowheads="1"/>
          </p:cNvPicPr>
          <p:nvPr/>
        </p:nvPicPr>
        <p:blipFill>
          <a:blip r:embed="rId4" cstate="print"/>
          <a:srcRect/>
          <a:stretch>
            <a:fillRect/>
          </a:stretch>
        </p:blipFill>
        <p:spPr bwMode="auto">
          <a:xfrm>
            <a:off x="3491880" y="4653136"/>
            <a:ext cx="1944216" cy="19442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3456384"/>
          </a:xfrm>
        </p:spPr>
        <p:txBody>
          <a:bodyPr>
            <a:normAutofit fontScale="92500" lnSpcReduction="20000"/>
          </a:bodyPr>
          <a:lstStyle/>
          <a:p>
            <a:pPr algn="ctr">
              <a:buNone/>
            </a:pPr>
            <a:r>
              <a:rPr lang="en-US" b="1" dirty="0" smtClean="0">
                <a:solidFill>
                  <a:srgbClr val="002060"/>
                </a:solidFill>
                <a:latin typeface="Times New Roman" pitchFamily="18" charset="0"/>
                <a:cs typeface="Times New Roman" pitchFamily="18" charset="0"/>
              </a:rPr>
              <a:t>   </a:t>
            </a:r>
            <a:r>
              <a:rPr lang="ru-RU" sz="3300" b="1" dirty="0" smtClean="0">
                <a:solidFill>
                  <a:srgbClr val="002060"/>
                </a:solidFill>
                <a:latin typeface="Times New Roman" pitchFamily="18" charset="0"/>
                <a:cs typeface="Times New Roman" pitchFamily="18" charset="0"/>
              </a:rPr>
              <a:t>Видами релаксации могут быть различного рода движения, игры, пение, заинтересованность чем-нибудь новым, необычным. Следует помнить о том, что при проведении релаксации не нужно ставить цель перед учениками запомнить языковой материал. Релаксация должна освобождать ученика от умственного напряжения.</a:t>
            </a:r>
            <a:endParaRPr lang="ru-RU" b="1" dirty="0" smtClean="0">
              <a:solidFill>
                <a:srgbClr val="002060"/>
              </a:solidFill>
              <a:latin typeface="Times New Roman" pitchFamily="18" charset="0"/>
              <a:cs typeface="Times New Roman" pitchFamily="18" charset="0"/>
            </a:endParaRPr>
          </a:p>
          <a:p>
            <a:endParaRPr lang="ru-RU" dirty="0"/>
          </a:p>
        </p:txBody>
      </p:sp>
      <p:pic>
        <p:nvPicPr>
          <p:cNvPr id="6148" name="Picture 4" descr="C:\Users\Администратор\Desktop\images (4).jpg"/>
          <p:cNvPicPr>
            <a:picLocks noChangeAspect="1" noChangeArrowheads="1"/>
          </p:cNvPicPr>
          <p:nvPr/>
        </p:nvPicPr>
        <p:blipFill>
          <a:blip r:embed="rId2" cstate="print"/>
          <a:srcRect/>
          <a:stretch>
            <a:fillRect/>
          </a:stretch>
        </p:blipFill>
        <p:spPr bwMode="auto">
          <a:xfrm>
            <a:off x="2555776" y="3573016"/>
            <a:ext cx="4536504" cy="3007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764704"/>
            <a:ext cx="8301608" cy="5343520"/>
          </a:xfrm>
        </p:spPr>
        <p:txBody>
          <a:bodyPr>
            <a:normAutofit fontScale="85000" lnSpcReduction="10000"/>
          </a:bodyPr>
          <a:lstStyle/>
          <a:p>
            <a:pPr>
              <a:buNone/>
            </a:pPr>
            <a:r>
              <a:rPr lang="ru-RU" sz="3900" b="1" dirty="0" smtClean="0">
                <a:solidFill>
                  <a:srgbClr val="002060"/>
                </a:solidFill>
                <a:latin typeface="Times New Roman" pitchFamily="18" charset="0"/>
                <a:cs typeface="Times New Roman" pitchFamily="18" charset="0"/>
              </a:rPr>
              <a:t>Пример полной релаксации</a:t>
            </a:r>
          </a:p>
          <a:p>
            <a:pPr>
              <a:buNone/>
            </a:pPr>
            <a:r>
              <a:rPr lang="ru-RU" sz="3900" b="1" dirty="0" smtClean="0">
                <a:solidFill>
                  <a:srgbClr val="002060"/>
                </a:solidFill>
                <a:latin typeface="Times New Roman" pitchFamily="18" charset="0"/>
                <a:cs typeface="Times New Roman" pitchFamily="18" charset="0"/>
              </a:rPr>
              <a:t> (желательно проводить под</a:t>
            </a:r>
          </a:p>
          <a:p>
            <a:pPr>
              <a:buNone/>
            </a:pPr>
            <a:r>
              <a:rPr lang="ru-RU" sz="3900" b="1" dirty="0" smtClean="0">
                <a:solidFill>
                  <a:srgbClr val="002060"/>
                </a:solidFill>
                <a:latin typeface="Times New Roman" pitchFamily="18" charset="0"/>
                <a:cs typeface="Times New Roman" pitchFamily="18" charset="0"/>
              </a:rPr>
              <a:t> спокойную музыку)</a:t>
            </a:r>
            <a:endParaRPr lang="en-US" sz="3900" b="1" dirty="0" smtClean="0">
              <a:solidFill>
                <a:srgbClr val="002060"/>
              </a:solidFill>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Sit comfortably. Close your eyes.</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Breathe in. Breathe out.</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It`s summer. You are lying on a sandy beach. The sun is shining. The sky is blue. The weather is fine. The light wind is blowing from the sea. The birds are singing. You have no troubles. No serious problems. You are quit. Your brain relaxes. There is calm in your body. You are relaxing</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Open your eyes. How do you feel?</a:t>
            </a:r>
            <a:endParaRPr lang="ru-RU" b="1" dirty="0" smtClean="0">
              <a:latin typeface="Times New Roman" pitchFamily="18" charset="0"/>
              <a:cs typeface="Times New Roman" pitchFamily="18" charset="0"/>
            </a:endParaRPr>
          </a:p>
          <a:p>
            <a:endParaRPr lang="ru-RU" dirty="0"/>
          </a:p>
        </p:txBody>
      </p:sp>
      <p:pic>
        <p:nvPicPr>
          <p:cNvPr id="5122" name="Picture 2" descr="C:\Users\Администратор\Desktop\загруженное (2).jpg"/>
          <p:cNvPicPr>
            <a:picLocks noChangeAspect="1" noChangeArrowheads="1"/>
          </p:cNvPicPr>
          <p:nvPr/>
        </p:nvPicPr>
        <p:blipFill>
          <a:blip r:embed="rId2" cstate="print"/>
          <a:srcRect/>
          <a:stretch>
            <a:fillRect/>
          </a:stretch>
        </p:blipFill>
        <p:spPr bwMode="auto">
          <a:xfrm>
            <a:off x="5724128" y="188639"/>
            <a:ext cx="3240360" cy="233607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348880"/>
            <a:ext cx="8229600" cy="3823320"/>
          </a:xfrm>
        </p:spPr>
        <p:txBody>
          <a:bodyPr>
            <a:normAutofit lnSpcReduction="10000"/>
          </a:bodyPr>
          <a:lstStyle/>
          <a:p>
            <a:pPr algn="ctr">
              <a:buNone/>
            </a:pPr>
            <a:r>
              <a:rPr lang="en-US" dirty="0" smtClean="0"/>
              <a:t>   </a:t>
            </a:r>
            <a:r>
              <a:rPr lang="ru-RU" sz="2800" b="1" dirty="0" smtClean="0">
                <a:solidFill>
                  <a:srgbClr val="002060"/>
                </a:solidFill>
                <a:latin typeface="Times New Roman" pitchFamily="18" charset="0"/>
                <a:cs typeface="Times New Roman" pitchFamily="18" charset="0"/>
              </a:rPr>
              <a:t>В настоящее время можно с уверенностью утверждать, что именно учитель, педагог в состоянии сделать для здоровья современного ученика больше, чем врач. Это не значит, что педагог должен выполнять обязанности медицинского работника. Просто учитель должен работать так, чтобы обучение детей в школе не наносило ущерба здоровью школьников.</a:t>
            </a:r>
          </a:p>
          <a:p>
            <a:endParaRPr lang="ru-RU" dirty="0"/>
          </a:p>
        </p:txBody>
      </p:sp>
      <p:pic>
        <p:nvPicPr>
          <p:cNvPr id="8195" name="Picture 3" descr="C:\Users\Администратор\Desktop\p13_pervoklashki.jpg"/>
          <p:cNvPicPr>
            <a:picLocks noChangeAspect="1" noChangeArrowheads="1"/>
          </p:cNvPicPr>
          <p:nvPr/>
        </p:nvPicPr>
        <p:blipFill>
          <a:blip r:embed="rId2" cstate="print"/>
          <a:srcRect/>
          <a:stretch>
            <a:fillRect/>
          </a:stretch>
        </p:blipFill>
        <p:spPr bwMode="auto">
          <a:xfrm>
            <a:off x="755576" y="188640"/>
            <a:ext cx="3246210" cy="2161976"/>
          </a:xfrm>
          <a:prstGeom prst="rect">
            <a:avLst/>
          </a:prstGeom>
          <a:noFill/>
        </p:spPr>
      </p:pic>
      <p:pic>
        <p:nvPicPr>
          <p:cNvPr id="8196" name="Picture 4" descr="C:\Users\Администратор\Desktop\images (9).jpg"/>
          <p:cNvPicPr>
            <a:picLocks noChangeAspect="1" noChangeArrowheads="1"/>
          </p:cNvPicPr>
          <p:nvPr/>
        </p:nvPicPr>
        <p:blipFill>
          <a:blip r:embed="rId3" cstate="print"/>
          <a:srcRect/>
          <a:stretch>
            <a:fillRect/>
          </a:stretch>
        </p:blipFill>
        <p:spPr bwMode="auto">
          <a:xfrm>
            <a:off x="5436096" y="260648"/>
            <a:ext cx="2143125" cy="21431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6152" y="260648"/>
            <a:ext cx="7470648" cy="936104"/>
          </a:xfrm>
        </p:spPr>
        <p:txBody>
          <a:bodyPr>
            <a:normAutofit fontScale="90000"/>
          </a:bodyPr>
          <a:lstStyle/>
          <a:p>
            <a:pPr algn="ctr"/>
            <a:r>
              <a:rPr lang="ru-RU" dirty="0" smtClean="0">
                <a:solidFill>
                  <a:schemeClr val="tx1"/>
                </a:solidFill>
                <a:effectLst/>
                <a:latin typeface="Times New Roman" pitchFamily="18" charset="0"/>
                <a:cs typeface="Times New Roman" pitchFamily="18" charset="0"/>
              </a:rPr>
              <a:t>Использованные ресурсы:</a:t>
            </a:r>
            <a:r>
              <a:rPr lang="ru-RU" dirty="0" smtClean="0"/>
              <a:t> </a:t>
            </a:r>
            <a:br>
              <a:rPr lang="ru-RU" dirty="0" smtClean="0"/>
            </a:br>
            <a:endParaRPr lang="ru-RU" dirty="0"/>
          </a:p>
        </p:txBody>
      </p:sp>
      <p:sp>
        <p:nvSpPr>
          <p:cNvPr id="3" name="Содержимое 2"/>
          <p:cNvSpPr>
            <a:spLocks noGrp="1"/>
          </p:cNvSpPr>
          <p:nvPr>
            <p:ph idx="1"/>
          </p:nvPr>
        </p:nvSpPr>
        <p:spPr/>
        <p:txBody>
          <a:bodyPr>
            <a:normAutofit/>
          </a:bodyPr>
          <a:lstStyle/>
          <a:p>
            <a:r>
              <a:rPr lang="en-US" u="sng" dirty="0" smtClean="0">
                <a:solidFill>
                  <a:srgbClr val="002060"/>
                </a:solidFill>
                <a:hlinkClick r:id="rId2"/>
              </a:rPr>
              <a:t>http</a:t>
            </a:r>
            <a:r>
              <a:rPr lang="ru-RU" u="sng" dirty="0" smtClean="0">
                <a:solidFill>
                  <a:srgbClr val="002060"/>
                </a:solidFill>
                <a:hlinkClick r:id="rId2"/>
              </a:rPr>
              <a:t>://</a:t>
            </a:r>
            <a:r>
              <a:rPr lang="en-US" u="sng" dirty="0" err="1" smtClean="0">
                <a:solidFill>
                  <a:srgbClr val="002060"/>
                </a:solidFill>
                <a:hlinkClick r:id="rId2"/>
              </a:rPr>
              <a:t>lenabum</a:t>
            </a:r>
            <a:r>
              <a:rPr lang="ru-RU" u="sng" dirty="0" smtClean="0">
                <a:solidFill>
                  <a:srgbClr val="002060"/>
                </a:solidFill>
                <a:hlinkClick r:id="rId2"/>
              </a:rPr>
              <a:t>1.</a:t>
            </a:r>
            <a:r>
              <a:rPr lang="en-US" u="sng" dirty="0" err="1" smtClean="0">
                <a:solidFill>
                  <a:srgbClr val="002060"/>
                </a:solidFill>
                <a:hlinkClick r:id="rId2"/>
              </a:rPr>
              <a:t>ucoz</a:t>
            </a:r>
            <a:r>
              <a:rPr lang="ru-RU" u="sng" dirty="0" smtClean="0">
                <a:solidFill>
                  <a:srgbClr val="002060"/>
                </a:solidFill>
                <a:hlinkClick r:id="rId2"/>
              </a:rPr>
              <a:t>.</a:t>
            </a:r>
            <a:r>
              <a:rPr lang="en-US" u="sng" dirty="0" err="1" smtClean="0">
                <a:solidFill>
                  <a:srgbClr val="002060"/>
                </a:solidFill>
                <a:hlinkClick r:id="rId2"/>
              </a:rPr>
              <a:t>ru</a:t>
            </a:r>
            <a:r>
              <a:rPr lang="ru-RU" u="sng" dirty="0" smtClean="0">
                <a:solidFill>
                  <a:srgbClr val="002060"/>
                </a:solidFill>
                <a:hlinkClick r:id="rId2"/>
              </a:rPr>
              <a:t>/</a:t>
            </a:r>
            <a:r>
              <a:rPr lang="en-US" u="sng" dirty="0" err="1" smtClean="0">
                <a:solidFill>
                  <a:srgbClr val="002060"/>
                </a:solidFill>
                <a:hlinkClick r:id="rId2"/>
              </a:rPr>
              <a:t>publ</a:t>
            </a:r>
            <a:r>
              <a:rPr lang="ru-RU" u="sng" dirty="0" smtClean="0">
                <a:solidFill>
                  <a:srgbClr val="002060"/>
                </a:solidFill>
                <a:hlinkClick r:id="rId2"/>
              </a:rPr>
              <a:t>/</a:t>
            </a:r>
            <a:r>
              <a:rPr lang="en-US" u="sng" dirty="0" err="1" smtClean="0">
                <a:solidFill>
                  <a:srgbClr val="002060"/>
                </a:solidFill>
                <a:hlinkClick r:id="rId2"/>
              </a:rPr>
              <a:t>netradicionnye</a:t>
            </a:r>
            <a:r>
              <a:rPr lang="ru-RU" u="sng" dirty="0" smtClean="0">
                <a:solidFill>
                  <a:srgbClr val="002060"/>
                </a:solidFill>
                <a:hlinkClick r:id="rId2"/>
              </a:rPr>
              <a:t>_</a:t>
            </a:r>
            <a:r>
              <a:rPr lang="en-US" u="sng" dirty="0" err="1" smtClean="0">
                <a:solidFill>
                  <a:srgbClr val="002060"/>
                </a:solidFill>
                <a:hlinkClick r:id="rId2"/>
              </a:rPr>
              <a:t>podkhody</a:t>
            </a:r>
            <a:r>
              <a:rPr lang="ru-RU" u="sng" dirty="0" smtClean="0">
                <a:solidFill>
                  <a:srgbClr val="002060"/>
                </a:solidFill>
                <a:hlinkClick r:id="rId2"/>
              </a:rPr>
              <a:t>_</a:t>
            </a:r>
            <a:r>
              <a:rPr lang="en-US" u="sng" dirty="0" smtClean="0">
                <a:solidFill>
                  <a:srgbClr val="002060"/>
                </a:solidFill>
                <a:hlinkClick r:id="rId2"/>
              </a:rPr>
              <a:t>k</a:t>
            </a:r>
            <a:r>
              <a:rPr lang="ru-RU" u="sng" dirty="0" smtClean="0">
                <a:solidFill>
                  <a:srgbClr val="002060"/>
                </a:solidFill>
                <a:hlinkClick r:id="rId2"/>
              </a:rPr>
              <a:t>_</a:t>
            </a:r>
            <a:r>
              <a:rPr lang="en-US" u="sng" dirty="0" err="1" smtClean="0">
                <a:solidFill>
                  <a:srgbClr val="002060"/>
                </a:solidFill>
                <a:hlinkClick r:id="rId2"/>
              </a:rPr>
              <a:t>reabilitacionnoj</a:t>
            </a:r>
            <a:r>
              <a:rPr lang="ru-RU" u="sng" dirty="0" smtClean="0">
                <a:solidFill>
                  <a:srgbClr val="002060"/>
                </a:solidFill>
                <a:hlinkClick r:id="rId2"/>
              </a:rPr>
              <a:t>_</a:t>
            </a:r>
            <a:r>
              <a:rPr lang="en-US" u="sng" dirty="0" err="1" smtClean="0">
                <a:solidFill>
                  <a:srgbClr val="002060"/>
                </a:solidFill>
                <a:hlinkClick r:id="rId2"/>
              </a:rPr>
              <a:t>razvivajushhej</a:t>
            </a:r>
            <a:r>
              <a:rPr lang="ru-RU" u="sng" dirty="0" smtClean="0">
                <a:solidFill>
                  <a:srgbClr val="002060"/>
                </a:solidFill>
                <a:hlinkClick r:id="rId2"/>
              </a:rPr>
              <a:t>_</a:t>
            </a:r>
            <a:r>
              <a:rPr lang="en-US" u="sng" dirty="0" err="1" smtClean="0">
                <a:solidFill>
                  <a:srgbClr val="002060"/>
                </a:solidFill>
                <a:hlinkClick r:id="rId2"/>
              </a:rPr>
              <a:t>i</a:t>
            </a:r>
            <a:r>
              <a:rPr lang="ru-RU" u="sng" dirty="0" smtClean="0">
                <a:solidFill>
                  <a:srgbClr val="002060"/>
                </a:solidFill>
                <a:hlinkClick r:id="rId2"/>
              </a:rPr>
              <a:t>_</a:t>
            </a:r>
            <a:r>
              <a:rPr lang="en-US" u="sng" dirty="0" err="1" smtClean="0">
                <a:solidFill>
                  <a:srgbClr val="002060"/>
                </a:solidFill>
                <a:hlinkClick r:id="rId2"/>
              </a:rPr>
              <a:t>ozdorovitelnoj</a:t>
            </a:r>
            <a:r>
              <a:rPr lang="ru-RU" u="sng" dirty="0" smtClean="0">
                <a:solidFill>
                  <a:srgbClr val="002060"/>
                </a:solidFill>
                <a:hlinkClick r:id="rId2"/>
              </a:rPr>
              <a:t>_</a:t>
            </a:r>
            <a:r>
              <a:rPr lang="en-US" u="sng" dirty="0" err="1" smtClean="0">
                <a:solidFill>
                  <a:srgbClr val="002060"/>
                </a:solidFill>
                <a:hlinkClick r:id="rId2"/>
              </a:rPr>
              <a:t>organizacii</a:t>
            </a:r>
            <a:r>
              <a:rPr lang="ru-RU" u="sng" dirty="0" smtClean="0">
                <a:solidFill>
                  <a:srgbClr val="002060"/>
                </a:solidFill>
                <a:hlinkClick r:id="rId2"/>
              </a:rPr>
              <a:t>_</a:t>
            </a:r>
            <a:r>
              <a:rPr lang="en-US" u="sng" dirty="0" err="1" smtClean="0">
                <a:solidFill>
                  <a:srgbClr val="002060"/>
                </a:solidFill>
                <a:hlinkClick r:id="rId2"/>
              </a:rPr>
              <a:t>sovremennogo</a:t>
            </a:r>
            <a:r>
              <a:rPr lang="ru-RU" u="sng" dirty="0" smtClean="0">
                <a:solidFill>
                  <a:srgbClr val="002060"/>
                </a:solidFill>
                <a:hlinkClick r:id="rId2"/>
              </a:rPr>
              <a:t>_</a:t>
            </a:r>
            <a:r>
              <a:rPr lang="en-US" u="sng" dirty="0" err="1" smtClean="0">
                <a:solidFill>
                  <a:srgbClr val="002060"/>
                </a:solidFill>
                <a:hlinkClick r:id="rId2"/>
              </a:rPr>
              <a:t>uroka</a:t>
            </a:r>
            <a:r>
              <a:rPr lang="ru-RU" u="sng" dirty="0" smtClean="0">
                <a:solidFill>
                  <a:srgbClr val="002060"/>
                </a:solidFill>
                <a:hlinkClick r:id="rId2"/>
              </a:rPr>
              <a:t>/1-1-0-2</a:t>
            </a:r>
            <a:endParaRPr lang="ru-RU" dirty="0" smtClean="0">
              <a:solidFill>
                <a:srgbClr val="002060"/>
              </a:solidFill>
            </a:endParaRPr>
          </a:p>
          <a:p>
            <a:r>
              <a:rPr lang="en-US" u="sng" dirty="0" smtClean="0">
                <a:solidFill>
                  <a:srgbClr val="002060"/>
                </a:solidFill>
                <a:hlinkClick r:id="rId3"/>
              </a:rPr>
              <a:t>http</a:t>
            </a:r>
            <a:r>
              <a:rPr lang="ru-RU" u="sng" dirty="0" smtClean="0">
                <a:solidFill>
                  <a:srgbClr val="002060"/>
                </a:solidFill>
                <a:hlinkClick r:id="rId3"/>
              </a:rPr>
              <a:t>://</a:t>
            </a:r>
            <a:r>
              <a:rPr lang="en-US" u="sng" dirty="0" smtClean="0">
                <a:solidFill>
                  <a:srgbClr val="002060"/>
                </a:solidFill>
                <a:hlinkClick r:id="rId3"/>
              </a:rPr>
              <a:t>www</a:t>
            </a:r>
            <a:r>
              <a:rPr lang="ru-RU" u="sng" dirty="0" smtClean="0">
                <a:solidFill>
                  <a:srgbClr val="002060"/>
                </a:solidFill>
                <a:hlinkClick r:id="rId3"/>
              </a:rPr>
              <a:t>.</a:t>
            </a:r>
            <a:r>
              <a:rPr lang="en-US" u="sng" dirty="0" err="1" smtClean="0">
                <a:solidFill>
                  <a:srgbClr val="002060"/>
                </a:solidFill>
                <a:hlinkClick r:id="rId3"/>
              </a:rPr>
              <a:t>uo</a:t>
            </a:r>
            <a:r>
              <a:rPr lang="ru-RU" u="sng" dirty="0" smtClean="0">
                <a:solidFill>
                  <a:srgbClr val="002060"/>
                </a:solidFill>
                <a:hlinkClick r:id="rId3"/>
              </a:rPr>
              <a:t>-</a:t>
            </a:r>
            <a:r>
              <a:rPr lang="en-US" u="sng" dirty="0" err="1" smtClean="0">
                <a:solidFill>
                  <a:srgbClr val="002060"/>
                </a:solidFill>
                <a:hlinkClick r:id="rId3"/>
              </a:rPr>
              <a:t>kuragino</a:t>
            </a:r>
            <a:r>
              <a:rPr lang="ru-RU" u="sng" dirty="0" smtClean="0">
                <a:solidFill>
                  <a:srgbClr val="002060"/>
                </a:solidFill>
                <a:hlinkClick r:id="rId3"/>
              </a:rPr>
              <a:t>.</a:t>
            </a:r>
            <a:r>
              <a:rPr lang="en-US" u="sng" dirty="0" err="1" smtClean="0">
                <a:solidFill>
                  <a:srgbClr val="002060"/>
                </a:solidFill>
                <a:hlinkClick r:id="rId3"/>
              </a:rPr>
              <a:t>ru</a:t>
            </a:r>
            <a:r>
              <a:rPr lang="ru-RU" u="sng" dirty="0" smtClean="0">
                <a:solidFill>
                  <a:srgbClr val="002060"/>
                </a:solidFill>
                <a:hlinkClick r:id="rId3"/>
              </a:rPr>
              <a:t>/</a:t>
            </a:r>
            <a:r>
              <a:rPr lang="en-US" u="sng" dirty="0" smtClean="0">
                <a:solidFill>
                  <a:srgbClr val="002060"/>
                </a:solidFill>
                <a:hlinkClick r:id="rId3"/>
              </a:rPr>
              <a:t>forum</a:t>
            </a:r>
            <a:r>
              <a:rPr lang="ru-RU" u="sng" dirty="0" smtClean="0">
                <a:solidFill>
                  <a:srgbClr val="002060"/>
                </a:solidFill>
                <a:hlinkClick r:id="rId3"/>
              </a:rPr>
              <a:t>/</a:t>
            </a:r>
            <a:r>
              <a:rPr lang="en-US" u="sng" dirty="0" err="1" smtClean="0">
                <a:solidFill>
                  <a:srgbClr val="002060"/>
                </a:solidFill>
                <a:hlinkClick r:id="rId3"/>
              </a:rPr>
              <a:t>viewtopic</a:t>
            </a:r>
            <a:r>
              <a:rPr lang="ru-RU" u="sng" dirty="0" smtClean="0">
                <a:solidFill>
                  <a:srgbClr val="002060"/>
                </a:solidFill>
                <a:hlinkClick r:id="rId3"/>
              </a:rPr>
              <a:t>.</a:t>
            </a:r>
            <a:r>
              <a:rPr lang="en-US" u="sng" dirty="0" err="1" smtClean="0">
                <a:solidFill>
                  <a:srgbClr val="002060"/>
                </a:solidFill>
                <a:hlinkClick r:id="rId3"/>
              </a:rPr>
              <a:t>php</a:t>
            </a:r>
            <a:r>
              <a:rPr lang="ru-RU" u="sng" dirty="0" smtClean="0">
                <a:solidFill>
                  <a:srgbClr val="002060"/>
                </a:solidFill>
                <a:hlinkClick r:id="rId3"/>
              </a:rPr>
              <a:t>?</a:t>
            </a:r>
            <a:r>
              <a:rPr lang="en-US" u="sng" dirty="0" smtClean="0">
                <a:solidFill>
                  <a:srgbClr val="002060"/>
                </a:solidFill>
                <a:hlinkClick r:id="rId3"/>
              </a:rPr>
              <a:t>t</a:t>
            </a:r>
            <a:r>
              <a:rPr lang="ru-RU" u="sng" dirty="0" smtClean="0">
                <a:solidFill>
                  <a:srgbClr val="002060"/>
                </a:solidFill>
                <a:hlinkClick r:id="rId3"/>
              </a:rPr>
              <a:t>=302&amp;</a:t>
            </a:r>
            <a:r>
              <a:rPr lang="en-US" u="sng" dirty="0" err="1" smtClean="0">
                <a:solidFill>
                  <a:srgbClr val="002060"/>
                </a:solidFill>
                <a:hlinkClick r:id="rId3"/>
              </a:rPr>
              <a:t>sid</a:t>
            </a:r>
            <a:r>
              <a:rPr lang="ru-RU" u="sng" dirty="0" smtClean="0">
                <a:solidFill>
                  <a:srgbClr val="002060"/>
                </a:solidFill>
                <a:hlinkClick r:id="rId3"/>
              </a:rPr>
              <a:t>=</a:t>
            </a:r>
            <a:r>
              <a:rPr lang="en-US" u="sng" dirty="0" err="1" smtClean="0">
                <a:solidFill>
                  <a:srgbClr val="002060"/>
                </a:solidFill>
                <a:hlinkClick r:id="rId3"/>
              </a:rPr>
              <a:t>fb</a:t>
            </a:r>
            <a:r>
              <a:rPr lang="ru-RU" u="sng" dirty="0" smtClean="0">
                <a:solidFill>
                  <a:srgbClr val="002060"/>
                </a:solidFill>
                <a:hlinkClick r:id="rId3"/>
              </a:rPr>
              <a:t>604</a:t>
            </a:r>
            <a:r>
              <a:rPr lang="en-US" u="sng" dirty="0" smtClean="0">
                <a:solidFill>
                  <a:srgbClr val="002060"/>
                </a:solidFill>
                <a:hlinkClick r:id="rId3"/>
              </a:rPr>
              <a:t>b</a:t>
            </a:r>
            <a:r>
              <a:rPr lang="ru-RU" u="sng" dirty="0" smtClean="0">
                <a:solidFill>
                  <a:srgbClr val="002060"/>
                </a:solidFill>
                <a:hlinkClick r:id="rId3"/>
              </a:rPr>
              <a:t>190</a:t>
            </a:r>
            <a:r>
              <a:rPr lang="en-US" u="sng" dirty="0" err="1" smtClean="0">
                <a:solidFill>
                  <a:srgbClr val="002060"/>
                </a:solidFill>
                <a:hlinkClick r:id="rId3"/>
              </a:rPr>
              <a:t>eec</a:t>
            </a:r>
            <a:r>
              <a:rPr lang="ru-RU" u="sng" dirty="0" smtClean="0">
                <a:solidFill>
                  <a:srgbClr val="002060"/>
                </a:solidFill>
                <a:hlinkClick r:id="rId3"/>
              </a:rPr>
              <a:t>6730</a:t>
            </a:r>
            <a:r>
              <a:rPr lang="en-US" u="sng" dirty="0" smtClean="0">
                <a:solidFill>
                  <a:srgbClr val="002060"/>
                </a:solidFill>
                <a:hlinkClick r:id="rId3"/>
              </a:rPr>
              <a:t>e</a:t>
            </a:r>
            <a:r>
              <a:rPr lang="ru-RU" u="sng" dirty="0" smtClean="0">
                <a:solidFill>
                  <a:srgbClr val="002060"/>
                </a:solidFill>
                <a:hlinkClick r:id="rId3"/>
              </a:rPr>
              <a:t>11</a:t>
            </a:r>
            <a:r>
              <a:rPr lang="en-US" u="sng" dirty="0" smtClean="0">
                <a:solidFill>
                  <a:srgbClr val="002060"/>
                </a:solidFill>
                <a:hlinkClick r:id="rId3"/>
              </a:rPr>
              <a:t>e</a:t>
            </a:r>
            <a:r>
              <a:rPr lang="ru-RU" u="sng" dirty="0" smtClean="0">
                <a:solidFill>
                  <a:srgbClr val="002060"/>
                </a:solidFill>
                <a:hlinkClick r:id="rId3"/>
              </a:rPr>
              <a:t>5</a:t>
            </a:r>
            <a:r>
              <a:rPr lang="en-US" u="sng" dirty="0" err="1" smtClean="0">
                <a:solidFill>
                  <a:srgbClr val="002060"/>
                </a:solidFill>
                <a:hlinkClick r:id="rId3"/>
              </a:rPr>
              <a:t>cd</a:t>
            </a:r>
            <a:r>
              <a:rPr lang="ru-RU" u="sng" dirty="0" smtClean="0">
                <a:solidFill>
                  <a:srgbClr val="002060"/>
                </a:solidFill>
                <a:hlinkClick r:id="rId3"/>
              </a:rPr>
              <a:t>62</a:t>
            </a:r>
            <a:r>
              <a:rPr lang="en-US" u="sng" dirty="0" smtClean="0">
                <a:solidFill>
                  <a:srgbClr val="002060"/>
                </a:solidFill>
                <a:hlinkClick r:id="rId3"/>
              </a:rPr>
              <a:t>d</a:t>
            </a:r>
            <a:r>
              <a:rPr lang="ru-RU" u="sng" dirty="0" smtClean="0">
                <a:solidFill>
                  <a:srgbClr val="002060"/>
                </a:solidFill>
                <a:hlinkClick r:id="rId3"/>
              </a:rPr>
              <a:t>2</a:t>
            </a:r>
            <a:r>
              <a:rPr lang="en-US" u="sng" dirty="0" err="1" smtClean="0">
                <a:solidFill>
                  <a:srgbClr val="002060"/>
                </a:solidFill>
                <a:hlinkClick r:id="rId3"/>
              </a:rPr>
              <a:t>dbc</a:t>
            </a:r>
            <a:r>
              <a:rPr lang="ru-RU" u="sng" dirty="0" smtClean="0">
                <a:solidFill>
                  <a:srgbClr val="002060"/>
                </a:solidFill>
                <a:hlinkClick r:id="rId3"/>
              </a:rPr>
              <a:t>57</a:t>
            </a:r>
            <a:endParaRPr lang="ru-RU" dirty="0" smtClean="0">
              <a:solidFill>
                <a:srgbClr val="002060"/>
              </a:solidFill>
            </a:endParaRPr>
          </a:p>
          <a:p>
            <a:r>
              <a:rPr lang="en-US" u="sng" dirty="0" smtClean="0">
                <a:solidFill>
                  <a:srgbClr val="002060"/>
                </a:solidFill>
                <a:hlinkClick r:id="rId4"/>
              </a:rPr>
              <a:t>http</a:t>
            </a:r>
            <a:r>
              <a:rPr lang="ru-RU" u="sng" dirty="0" smtClean="0">
                <a:solidFill>
                  <a:srgbClr val="002060"/>
                </a:solidFill>
                <a:hlinkClick r:id="rId4"/>
              </a:rPr>
              <a:t>://</a:t>
            </a:r>
            <a:r>
              <a:rPr lang="en-US" u="sng" dirty="0" err="1" smtClean="0">
                <a:solidFill>
                  <a:srgbClr val="002060"/>
                </a:solidFill>
                <a:hlinkClick r:id="rId4"/>
              </a:rPr>
              <a:t>kekmir</a:t>
            </a:r>
            <a:r>
              <a:rPr lang="ru-RU" u="sng" dirty="0" smtClean="0">
                <a:solidFill>
                  <a:srgbClr val="002060"/>
                </a:solidFill>
                <a:hlinkClick r:id="rId4"/>
              </a:rPr>
              <a:t>.</a:t>
            </a:r>
            <a:r>
              <a:rPr lang="en-US" u="sng" dirty="0" err="1" smtClean="0">
                <a:solidFill>
                  <a:srgbClr val="002060"/>
                </a:solidFill>
                <a:hlinkClick r:id="rId4"/>
              </a:rPr>
              <a:t>ru</a:t>
            </a:r>
            <a:r>
              <a:rPr lang="ru-RU" u="sng" dirty="0" smtClean="0">
                <a:solidFill>
                  <a:srgbClr val="002060"/>
                </a:solidFill>
                <a:hlinkClick r:id="rId4"/>
              </a:rPr>
              <a:t>/</a:t>
            </a:r>
            <a:r>
              <a:rPr lang="en-US" u="sng" dirty="0" smtClean="0">
                <a:solidFill>
                  <a:srgbClr val="002060"/>
                </a:solidFill>
                <a:hlinkClick r:id="rId4"/>
              </a:rPr>
              <a:t>members</a:t>
            </a:r>
            <a:r>
              <a:rPr lang="ru-RU" u="sng" dirty="0" smtClean="0">
                <a:solidFill>
                  <a:srgbClr val="002060"/>
                </a:solidFill>
                <a:hlinkClick r:id="rId4"/>
              </a:rPr>
              <a:t>/</a:t>
            </a:r>
            <a:r>
              <a:rPr lang="en-US" u="sng" dirty="0" smtClean="0">
                <a:solidFill>
                  <a:srgbClr val="002060"/>
                </a:solidFill>
                <a:hlinkClick r:id="rId4"/>
              </a:rPr>
              <a:t>person</a:t>
            </a:r>
            <a:r>
              <a:rPr lang="ru-RU" u="sng" dirty="0" smtClean="0">
                <a:solidFill>
                  <a:srgbClr val="002060"/>
                </a:solidFill>
                <a:hlinkClick r:id="rId4"/>
              </a:rPr>
              <a:t>_3604.</a:t>
            </a:r>
            <a:r>
              <a:rPr lang="en-US" u="sng" dirty="0" smtClean="0">
                <a:solidFill>
                  <a:srgbClr val="002060"/>
                </a:solidFill>
                <a:hlinkClick r:id="rId4"/>
              </a:rPr>
              <a:t>html</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836712"/>
            <a:ext cx="7931224" cy="5760640"/>
          </a:xfrm>
        </p:spPr>
        <p:txBody>
          <a:bodyPr>
            <a:normAutofit lnSpcReduction="10000"/>
          </a:bodyPr>
          <a:lstStyle/>
          <a:p>
            <a:pPr algn="ctr">
              <a:buNone/>
            </a:pPr>
            <a:r>
              <a:rPr lang="ru-RU" sz="3000" b="1" dirty="0" smtClean="0">
                <a:latin typeface="Times New Roman" pitchFamily="18" charset="0"/>
                <a:cs typeface="Times New Roman" pitchFamily="18" charset="0"/>
              </a:rPr>
              <a:t>                </a:t>
            </a:r>
            <a:r>
              <a:rPr lang="ru-RU" sz="3000" b="1" dirty="0" err="1" smtClean="0">
                <a:latin typeface="Times New Roman" pitchFamily="18" charset="0"/>
                <a:cs typeface="Times New Roman" pitchFamily="18" charset="0"/>
              </a:rPr>
              <a:t>Здоровьеформирующие</a:t>
            </a:r>
            <a:r>
              <a:rPr lang="ru-RU" sz="3000" b="1" dirty="0" smtClean="0">
                <a:latin typeface="Times New Roman" pitchFamily="18" charset="0"/>
                <a:cs typeface="Times New Roman" pitchFamily="18" charset="0"/>
              </a:rPr>
              <a:t> образовательные технологии</a:t>
            </a:r>
            <a:r>
              <a:rPr lang="ru-RU" sz="3000" dirty="0" smtClean="0">
                <a:latin typeface="Times New Roman" pitchFamily="18" charset="0"/>
                <a:cs typeface="Times New Roman" pitchFamily="18" charset="0"/>
              </a:rPr>
              <a:t>  - </a:t>
            </a:r>
          </a:p>
          <a:p>
            <a:pPr algn="ctr">
              <a:buNone/>
            </a:pPr>
            <a:r>
              <a:rPr lang="ru-RU" sz="3000" dirty="0" smtClean="0">
                <a:latin typeface="Times New Roman" pitchFamily="18" charset="0"/>
                <a:cs typeface="Times New Roman" pitchFamily="18" charset="0"/>
              </a:rPr>
              <a:t>это все те психолого-педагогические технологии, программы, методы, которые направлены на воспитание у учащихся культуры здоровья, личностных качеств, способствующих его сохранению и укреплению, формирование представления о здоровье как ценности, мотивацию на ведение здорового образа жизни. </a:t>
            </a:r>
            <a:r>
              <a:rPr lang="ru-RU" sz="2800" dirty="0" smtClean="0">
                <a:latin typeface="Times New Roman" pitchFamily="18" charset="0"/>
                <a:cs typeface="Times New Roman" pitchFamily="18" charset="0"/>
              </a:rPr>
              <a:t> </a:t>
            </a:r>
          </a:p>
          <a:p>
            <a:pPr algn="ctr">
              <a:buNone/>
            </a:pPr>
            <a:r>
              <a:rPr lang="ru-RU" sz="2600" i="1" dirty="0" smtClean="0">
                <a:latin typeface="Times New Roman" pitchFamily="18" charset="0"/>
                <a:cs typeface="Times New Roman" pitchFamily="18" charset="0"/>
              </a:rPr>
              <a:t>(Заведующий кафедрой психолого-педагогических технологий охраны и укрепления здоровья </a:t>
            </a:r>
            <a:r>
              <a:rPr lang="ru-RU" sz="2600" i="1" dirty="0" err="1" smtClean="0">
                <a:latin typeface="Times New Roman" pitchFamily="18" charset="0"/>
                <a:cs typeface="Times New Roman" pitchFamily="18" charset="0"/>
              </a:rPr>
              <a:t>АПКиППРО</a:t>
            </a:r>
            <a:r>
              <a:rPr lang="ru-RU" sz="2600" i="1" dirty="0" smtClean="0">
                <a:latin typeface="Times New Roman" pitchFamily="18" charset="0"/>
                <a:cs typeface="Times New Roman" pitchFamily="18" charset="0"/>
              </a:rPr>
              <a:t> Н.К.Смирнов)</a:t>
            </a:r>
          </a:p>
          <a:p>
            <a:endParaRPr lang="ru-RU" dirty="0"/>
          </a:p>
        </p:txBody>
      </p:sp>
      <p:pic>
        <p:nvPicPr>
          <p:cNvPr id="5122" name="Picture 2" descr="C:\Users\Администратор\Desktop\45819s.jpg"/>
          <p:cNvPicPr>
            <a:picLocks noChangeAspect="1" noChangeArrowheads="1"/>
          </p:cNvPicPr>
          <p:nvPr/>
        </p:nvPicPr>
        <p:blipFill>
          <a:blip r:embed="rId2" cstate="print"/>
          <a:srcRect/>
          <a:stretch>
            <a:fillRect/>
          </a:stretch>
        </p:blipFill>
        <p:spPr bwMode="auto">
          <a:xfrm>
            <a:off x="179512" y="116632"/>
            <a:ext cx="1512168" cy="18902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712968" cy="5911552"/>
          </a:xfrm>
        </p:spPr>
        <p:txBody>
          <a:bodyPr/>
          <a:lstStyle/>
          <a:p>
            <a:pPr algn="ctr">
              <a:buNone/>
            </a:pPr>
            <a:r>
              <a:rPr lang="ru-RU" dirty="0" smtClean="0"/>
              <a:t> </a:t>
            </a:r>
            <a:r>
              <a:rPr lang="en-US" dirty="0" smtClean="0"/>
              <a:t> </a:t>
            </a:r>
            <a:r>
              <a:rPr lang="en-US" b="1" dirty="0" err="1" smtClean="0">
                <a:solidFill>
                  <a:srgbClr val="002060"/>
                </a:solidFill>
                <a:latin typeface="Times New Roman" pitchFamily="18" charset="0"/>
                <a:cs typeface="Times New Roman" pitchFamily="18" charset="0"/>
              </a:rPr>
              <a:t>Одной</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из</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приоритетных</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задач</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образования</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становится</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сегодня</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формирование</a:t>
            </a:r>
            <a:r>
              <a:rPr lang="en-US" b="1" dirty="0" smtClean="0">
                <a:solidFill>
                  <a:srgbClr val="002060"/>
                </a:solidFill>
                <a:latin typeface="Times New Roman" pitchFamily="18" charset="0"/>
                <a:cs typeface="Times New Roman" pitchFamily="18" charset="0"/>
              </a:rPr>
              <a:t> у </a:t>
            </a:r>
            <a:r>
              <a:rPr lang="en-US" b="1" dirty="0" err="1" smtClean="0">
                <a:solidFill>
                  <a:srgbClr val="002060"/>
                </a:solidFill>
                <a:latin typeface="Times New Roman" pitchFamily="18" charset="0"/>
                <a:cs typeface="Times New Roman" pitchFamily="18" charset="0"/>
              </a:rPr>
              <a:t>школьников</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установки</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на</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здоровый</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образ</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жизни</a:t>
            </a:r>
            <a:r>
              <a:rPr lang="ru-RU" b="1" dirty="0" smtClean="0">
                <a:solidFill>
                  <a:srgbClr val="002060"/>
                </a:solidFill>
                <a:latin typeface="Times New Roman" pitchFamily="18" charset="0"/>
                <a:cs typeface="Times New Roman" pitchFamily="18" charset="0"/>
              </a:rPr>
              <a:t> и</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использование</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здоровьесберегающих</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технологий</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преподавания</a:t>
            </a: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pic>
        <p:nvPicPr>
          <p:cNvPr id="1026" name="Picture 2" descr="C:\Users\Администратор\Desktop\Depositphotos_3296907_s800.jpg"/>
          <p:cNvPicPr>
            <a:picLocks noChangeAspect="1" noChangeArrowheads="1"/>
          </p:cNvPicPr>
          <p:nvPr/>
        </p:nvPicPr>
        <p:blipFill>
          <a:blip r:embed="rId2" cstate="print"/>
          <a:srcRect/>
          <a:stretch>
            <a:fillRect/>
          </a:stretch>
        </p:blipFill>
        <p:spPr bwMode="auto">
          <a:xfrm>
            <a:off x="1907704" y="3212976"/>
            <a:ext cx="5184576" cy="34542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95528"/>
          </a:xfrm>
        </p:spPr>
        <p:txBody>
          <a:bodyPr/>
          <a:lstStyle/>
          <a:p>
            <a:pPr algn="ctr">
              <a:buNone/>
            </a:pPr>
            <a:r>
              <a:rPr lang="en-US" sz="4000" b="1" dirty="0" err="1" smtClean="0">
                <a:solidFill>
                  <a:srgbClr val="002060"/>
                </a:solidFill>
                <a:latin typeface="Times New Roman" pitchFamily="18" charset="0"/>
                <a:cs typeface="Times New Roman" pitchFamily="18" charset="0"/>
              </a:rPr>
              <a:t>Подобный</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подход</a:t>
            </a:r>
            <a:r>
              <a:rPr lang="en-US" sz="4000" b="1" dirty="0" smtClean="0">
                <a:solidFill>
                  <a:srgbClr val="002060"/>
                </a:solidFill>
                <a:latin typeface="Times New Roman" pitchFamily="18" charset="0"/>
                <a:cs typeface="Times New Roman" pitchFamily="18" charset="0"/>
              </a:rPr>
              <a:t> к </a:t>
            </a:r>
            <a:r>
              <a:rPr lang="en-US" sz="4000" b="1" dirty="0" err="1" smtClean="0">
                <a:solidFill>
                  <a:srgbClr val="002060"/>
                </a:solidFill>
                <a:latin typeface="Times New Roman" pitchFamily="18" charset="0"/>
                <a:cs typeface="Times New Roman" pitchFamily="18" charset="0"/>
              </a:rPr>
              <a:t>обучению</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не</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даёт</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дополнительной</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нагрузки</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на</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нервную</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систему</a:t>
            </a:r>
            <a:r>
              <a:rPr lang="en-US" sz="4000" b="1" dirty="0" smtClean="0">
                <a:solidFill>
                  <a:srgbClr val="002060"/>
                </a:solidFill>
                <a:latin typeface="Times New Roman" pitchFamily="18" charset="0"/>
                <a:cs typeface="Times New Roman" pitchFamily="18" charset="0"/>
              </a:rPr>
              <a:t> и </a:t>
            </a:r>
            <a:r>
              <a:rPr lang="en-US" sz="4000" b="1" dirty="0" err="1" smtClean="0">
                <a:solidFill>
                  <a:srgbClr val="002060"/>
                </a:solidFill>
                <a:latin typeface="Times New Roman" pitchFamily="18" charset="0"/>
                <a:cs typeface="Times New Roman" pitchFamily="18" charset="0"/>
              </a:rPr>
              <a:t>способствует</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творческому</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развитию</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личности</a:t>
            </a:r>
            <a:r>
              <a:rPr lang="en-US" sz="4000" b="1" dirty="0" smtClean="0">
                <a:solidFill>
                  <a:srgbClr val="002060"/>
                </a:solidFill>
                <a:latin typeface="Times New Roman" pitchFamily="18" charset="0"/>
                <a:cs typeface="Times New Roman" pitchFamily="18" charset="0"/>
              </a:rPr>
              <a:t>.</a:t>
            </a:r>
            <a:endParaRPr lang="ru-RU" sz="4000" b="1" dirty="0" smtClean="0">
              <a:solidFill>
                <a:srgbClr val="002060"/>
              </a:solidFill>
              <a:latin typeface="Times New Roman" pitchFamily="18" charset="0"/>
              <a:cs typeface="Times New Roman" pitchFamily="18" charset="0"/>
            </a:endParaRPr>
          </a:p>
          <a:p>
            <a:pPr algn="ctr">
              <a:buNone/>
            </a:pPr>
            <a:endParaRPr lang="ru-RU" b="1" dirty="0">
              <a:solidFill>
                <a:srgbClr val="002060"/>
              </a:solidFill>
              <a:latin typeface="Times New Roman" pitchFamily="18" charset="0"/>
              <a:cs typeface="Times New Roman" pitchFamily="18" charset="0"/>
            </a:endParaRPr>
          </a:p>
        </p:txBody>
      </p:sp>
      <p:pic>
        <p:nvPicPr>
          <p:cNvPr id="4099" name="Picture 3" descr="C:\Users\Администратор\Desktop\загруженное.jpg"/>
          <p:cNvPicPr>
            <a:picLocks noChangeAspect="1" noChangeArrowheads="1"/>
          </p:cNvPicPr>
          <p:nvPr/>
        </p:nvPicPr>
        <p:blipFill>
          <a:blip r:embed="rId2" cstate="print"/>
          <a:srcRect/>
          <a:stretch>
            <a:fillRect/>
          </a:stretch>
        </p:blipFill>
        <p:spPr bwMode="auto">
          <a:xfrm>
            <a:off x="4898177" y="3717032"/>
            <a:ext cx="3853789" cy="2621144"/>
          </a:xfrm>
          <a:prstGeom prst="rect">
            <a:avLst/>
          </a:prstGeom>
          <a:noFill/>
        </p:spPr>
      </p:pic>
      <p:pic>
        <p:nvPicPr>
          <p:cNvPr id="4100" name="Picture 4" descr="C:\Users\Администратор\Desktop\загруженное (1).jpg"/>
          <p:cNvPicPr>
            <a:picLocks noChangeAspect="1" noChangeArrowheads="1"/>
          </p:cNvPicPr>
          <p:nvPr/>
        </p:nvPicPr>
        <p:blipFill>
          <a:blip r:embed="rId3" cstate="print"/>
          <a:srcRect/>
          <a:stretch>
            <a:fillRect/>
          </a:stretch>
        </p:blipFill>
        <p:spPr bwMode="auto">
          <a:xfrm>
            <a:off x="395536" y="3717032"/>
            <a:ext cx="3888432" cy="27031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568952" cy="6264696"/>
          </a:xfrm>
        </p:spPr>
        <p:txBody>
          <a:bodyPr>
            <a:noAutofit/>
          </a:bodyPr>
          <a:lstStyle/>
          <a:p>
            <a:pPr algn="ctr">
              <a:buNone/>
            </a:pPr>
            <a:r>
              <a:rPr lang="ru-RU" b="1" dirty="0" smtClean="0">
                <a:solidFill>
                  <a:srgbClr val="002060"/>
                </a:solidFill>
                <a:latin typeface="Times New Roman" pitchFamily="18" charset="0"/>
                <a:cs typeface="Times New Roman" pitchFamily="18" charset="0"/>
              </a:rPr>
              <a:t>Ученик может реализовать своё право «быть здоровым» при наличии следующих условий:</a:t>
            </a:r>
          </a:p>
          <a:p>
            <a:r>
              <a:rPr lang="ru-RU" sz="2800" b="1" dirty="0" smtClean="0">
                <a:solidFill>
                  <a:srgbClr val="002060"/>
                </a:solidFill>
                <a:latin typeface="Times New Roman" pitchFamily="18" charset="0"/>
                <a:cs typeface="Times New Roman" pitchFamily="18" charset="0"/>
              </a:rPr>
              <a:t>Любовь к ученику;</a:t>
            </a:r>
          </a:p>
          <a:p>
            <a:r>
              <a:rPr lang="ru-RU" sz="2800" b="1" dirty="0" smtClean="0">
                <a:solidFill>
                  <a:srgbClr val="002060"/>
                </a:solidFill>
                <a:latin typeface="Times New Roman" pitchFamily="18" charset="0"/>
                <a:cs typeface="Times New Roman" pitchFamily="18" charset="0"/>
              </a:rPr>
              <a:t>Уважение его мнения;</a:t>
            </a:r>
          </a:p>
          <a:p>
            <a:r>
              <a:rPr lang="ru-RU" sz="2800" b="1" dirty="0" smtClean="0">
                <a:solidFill>
                  <a:srgbClr val="002060"/>
                </a:solidFill>
                <a:latin typeface="Times New Roman" pitchFamily="18" charset="0"/>
                <a:cs typeface="Times New Roman" pitchFamily="18" charset="0"/>
              </a:rPr>
              <a:t>Демократический опыт учителя;</a:t>
            </a:r>
          </a:p>
          <a:p>
            <a:r>
              <a:rPr lang="ru-RU" sz="2800" b="1" dirty="0" smtClean="0">
                <a:solidFill>
                  <a:srgbClr val="002060"/>
                </a:solidFill>
                <a:latin typeface="Times New Roman" pitchFamily="18" charset="0"/>
                <a:cs typeface="Times New Roman" pitchFamily="18" charset="0"/>
              </a:rPr>
              <a:t>Поощрение успехов ученика;</a:t>
            </a:r>
          </a:p>
          <a:p>
            <a:r>
              <a:rPr lang="ru-RU" sz="2800" b="1" dirty="0" smtClean="0">
                <a:solidFill>
                  <a:srgbClr val="002060"/>
                </a:solidFill>
                <a:latin typeface="Times New Roman" pitchFamily="18" charset="0"/>
                <a:cs typeface="Times New Roman" pitchFamily="18" charset="0"/>
              </a:rPr>
              <a:t>Формирование у учащихся умения мыслить, работать творчески, что повышает мотивацию;</a:t>
            </a:r>
          </a:p>
          <a:p>
            <a:r>
              <a:rPr lang="ru-RU" sz="2800" b="1" dirty="0" smtClean="0">
                <a:solidFill>
                  <a:srgbClr val="002060"/>
                </a:solidFill>
                <a:latin typeface="Times New Roman" pitchFamily="18" charset="0"/>
                <a:cs typeface="Times New Roman" pitchFamily="18" charset="0"/>
              </a:rPr>
              <a:t>Создание атмосферы наибольшей эмоциональной благоприятности и комфорта на уроке.</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4104456"/>
          </a:xfrm>
        </p:spPr>
        <p:txBody>
          <a:bodyPr>
            <a:normAutofit lnSpcReduction="10000"/>
          </a:bodyPr>
          <a:lstStyle/>
          <a:p>
            <a:pPr algn="ctr">
              <a:buNone/>
            </a:pPr>
            <a:r>
              <a:rPr lang="ru-RU" sz="2800" b="1" dirty="0" smtClean="0">
                <a:solidFill>
                  <a:srgbClr val="002060"/>
                </a:solidFill>
                <a:latin typeface="Times New Roman" pitchFamily="18" charset="0"/>
                <a:cs typeface="Times New Roman" pitchFamily="18" charset="0"/>
              </a:rPr>
              <a:t>Несмотря на всеми признанную сложность, иностранный язык – это именно тот предмет, при изучении которого каждый учащийся имеет шанс почувствовать себя успешным, и как следствие, ощутить эмоциональный комфорт и удовольствие от самого процесса получения знаний, от возможности развития и демонстрации своих способностей (интеллектуальных и творческих), своих умений и навыков.</a:t>
            </a:r>
          </a:p>
          <a:p>
            <a:endParaRPr lang="ru-RU" dirty="0"/>
          </a:p>
        </p:txBody>
      </p:sp>
      <p:pic>
        <p:nvPicPr>
          <p:cNvPr id="6146" name="Picture 2" descr="C:\Users\Администратор\Desktop\images (3).jpg"/>
          <p:cNvPicPr>
            <a:picLocks noChangeAspect="1" noChangeArrowheads="1"/>
          </p:cNvPicPr>
          <p:nvPr/>
        </p:nvPicPr>
        <p:blipFill>
          <a:blip r:embed="rId2" cstate="print"/>
          <a:srcRect/>
          <a:stretch>
            <a:fillRect/>
          </a:stretch>
        </p:blipFill>
        <p:spPr bwMode="auto">
          <a:xfrm>
            <a:off x="2843808" y="4149080"/>
            <a:ext cx="3600400" cy="24398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260648"/>
            <a:ext cx="8928992" cy="5911552"/>
          </a:xfrm>
        </p:spPr>
        <p:txBody>
          <a:bodyPr>
            <a:normAutofit/>
          </a:bodyPr>
          <a:lstStyle/>
          <a:p>
            <a:pPr algn="ctr">
              <a:buNone/>
            </a:pPr>
            <a:r>
              <a:rPr lang="ru-RU" sz="3600" b="1" dirty="0" smtClean="0">
                <a:solidFill>
                  <a:srgbClr val="002060"/>
                </a:solidFill>
                <a:latin typeface="Times New Roman" pitchFamily="18" charset="0"/>
                <a:cs typeface="Times New Roman" pitchFamily="18" charset="0"/>
              </a:rPr>
              <a:t>Прежде всего, огромное значение имеет организация урока. Учитель должен строить урок в соответствии с динамикой внимания учащихся, учитывая время для каждого задания, чередуя виды работ.</a:t>
            </a:r>
          </a:p>
          <a:p>
            <a:pPr algn="ctr">
              <a:buNone/>
            </a:pPr>
            <a:endParaRPr lang="ru-RU" sz="2800" dirty="0" smtClean="0">
              <a:latin typeface="Times New Roman" pitchFamily="18" charset="0"/>
              <a:cs typeface="Times New Roman" pitchFamily="18" charset="0"/>
            </a:endParaRPr>
          </a:p>
          <a:p>
            <a:endParaRPr lang="ru-RU" dirty="0"/>
          </a:p>
        </p:txBody>
      </p:sp>
      <p:pic>
        <p:nvPicPr>
          <p:cNvPr id="7171" name="Picture 3" descr="C:\Users\Администратор\Desktop\загруженное (2).jpg"/>
          <p:cNvPicPr>
            <a:picLocks noChangeAspect="1" noChangeArrowheads="1"/>
          </p:cNvPicPr>
          <p:nvPr/>
        </p:nvPicPr>
        <p:blipFill>
          <a:blip r:embed="rId2" cstate="print"/>
          <a:srcRect/>
          <a:stretch>
            <a:fillRect/>
          </a:stretch>
        </p:blipFill>
        <p:spPr bwMode="auto">
          <a:xfrm>
            <a:off x="2555776" y="3645024"/>
            <a:ext cx="4470657" cy="30963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780928"/>
            <a:ext cx="8229600" cy="4077072"/>
          </a:xfrm>
        </p:spPr>
        <p:txBody>
          <a:bodyPr>
            <a:normAutofit fontScale="92500" lnSpcReduction="10000"/>
          </a:bodyPr>
          <a:lstStyle/>
          <a:p>
            <a:pPr algn="ctr">
              <a:buNone/>
            </a:pPr>
            <a:r>
              <a:rPr lang="ru-RU" b="1" dirty="0" smtClean="0">
                <a:solidFill>
                  <a:srgbClr val="002060"/>
                </a:solidFill>
                <a:latin typeface="Times New Roman" pitchFamily="18" charset="0"/>
                <a:cs typeface="Times New Roman" pitchFamily="18" charset="0"/>
              </a:rPr>
              <a:t>На уроке необходима частая смена видов активности, включение игровой деятельности, стимулирование творческого отношения к теме урока, наличие соревновательных моментов. Все это повышает умственную работоспособность, познавательную активность, мотивацию к изучению языка.</a:t>
            </a:r>
          </a:p>
          <a:p>
            <a:pPr algn="ctr">
              <a:buNone/>
            </a:pPr>
            <a:r>
              <a:rPr lang="ru-RU" dirty="0" smtClean="0"/>
              <a:t> </a:t>
            </a:r>
            <a:endParaRPr lang="ru-RU" dirty="0"/>
          </a:p>
        </p:txBody>
      </p:sp>
      <p:pic>
        <p:nvPicPr>
          <p:cNvPr id="8194" name="Picture 2" descr="C:\Users\Администратор\Desktop\загруженное (3).jpg"/>
          <p:cNvPicPr>
            <a:picLocks noChangeAspect="1" noChangeArrowheads="1"/>
          </p:cNvPicPr>
          <p:nvPr/>
        </p:nvPicPr>
        <p:blipFill>
          <a:blip r:embed="rId2" cstate="print"/>
          <a:srcRect/>
          <a:stretch>
            <a:fillRect/>
          </a:stretch>
        </p:blipFill>
        <p:spPr bwMode="auto">
          <a:xfrm>
            <a:off x="2483768" y="188640"/>
            <a:ext cx="4003725" cy="26642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бирюзовый планеты">
  <a:themeElements>
    <a:clrScheme name="Korea03">
      <a:dk1>
        <a:srgbClr val="000000"/>
      </a:dk1>
      <a:lt1>
        <a:srgbClr val="FFFFFF"/>
      </a:lt1>
      <a:dk2>
        <a:srgbClr val="0362B9"/>
      </a:dk2>
      <a:lt2>
        <a:srgbClr val="BCE7FA"/>
      </a:lt2>
      <a:accent1>
        <a:srgbClr val="3DB5DB"/>
      </a:accent1>
      <a:accent2>
        <a:srgbClr val="DF9B29"/>
      </a:accent2>
      <a:accent3>
        <a:srgbClr val="6699FF"/>
      </a:accent3>
      <a:accent4>
        <a:srgbClr val="D361AA"/>
      </a:accent4>
      <a:accent5>
        <a:srgbClr val="A3D75D"/>
      </a:accent5>
      <a:accent6>
        <a:srgbClr val="D36161"/>
      </a:accent6>
      <a:hlink>
        <a:srgbClr val="FF9933"/>
      </a:hlink>
      <a:folHlink>
        <a:srgbClr val="FF3399"/>
      </a:folHlink>
    </a:clrScheme>
    <a:fontScheme name="Korea03">
      <a:majorFont>
        <a:latin typeface="Corbel"/>
        <a:ea typeface=""/>
        <a:cs typeface=""/>
        <a:font script="Jpan" typeface="HG創英角ｺﾞｼｯｸUB"/>
        <a:font script="Hang" typeface="맑은 고딕"/>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w Cen MT"/>
        <a:ea typeface=""/>
        <a:cs typeface=""/>
        <a:font script="Jpan" typeface="HGｺﾞｼｯｸE"/>
        <a:font script="Hang" typeface="휴먼모음T"/>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rea03">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hade val="100000"/>
                <a:satMod val="115000"/>
              </a:schemeClr>
            </a:gs>
            <a:gs pos="100000">
              <a:schemeClr val="phClr">
                <a:tint val="50000"/>
                <a:shade val="10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бирюзовый планеты</Template>
  <TotalTime>514</TotalTime>
  <Words>924</Words>
  <Application>Microsoft Office PowerPoint</Application>
  <PresentationFormat>Экран (4:3)</PresentationFormat>
  <Paragraphs>83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бирюзовый планеты</vt:lpstr>
      <vt:lpstr>Учитель английского языка  Похвалитова Е.В.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Использованные ресурсы: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DNA7 X86</cp:lastModifiedBy>
  <cp:revision>55</cp:revision>
  <dcterms:created xsi:type="dcterms:W3CDTF">2013-04-16T11:57:34Z</dcterms:created>
  <dcterms:modified xsi:type="dcterms:W3CDTF">2013-04-17T18:11:09Z</dcterms:modified>
</cp:coreProperties>
</file>